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  <p:sldId id="384" r:id="rId3"/>
    <p:sldId id="38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807"/>
  </p:normalViewPr>
  <p:slideViewPr>
    <p:cSldViewPr snapToGrid="0" snapToObjects="1">
      <p:cViewPr varScale="1">
        <p:scale>
          <a:sx n="111" d="100"/>
          <a:sy n="111" d="100"/>
        </p:scale>
        <p:origin x="63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5CDD9-1105-C340-A126-514AF6FADC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61AB55-CF12-3C42-B528-3571485F15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0D22-D061-4943-956A-A4087A795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FA64C-4EE9-9E48-BC31-5C16BD92C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00686-FA89-7247-ACD8-5ABE87AA4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965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DFE11-1A83-7447-9C7A-4DDD6B74E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C8EC8-AA22-224F-9E14-5EA50AD06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884C4-788B-A646-BEAB-7D8A7A28D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CD597-8E14-4144-8AEF-4038830E3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7CD28-5299-3847-8A1F-50708651F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5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56DFA-21E2-2248-8663-65C6A7B40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19104-78CE-A04B-9B8F-C39C082EC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59CD2D-C193-0741-9709-4CA04705B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38E9C-E9DC-F54C-9336-73DAA7093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09E91-6D81-0E48-A580-D22FE40F7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6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C3B2A-D8A9-7746-B038-7AB7478CC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0B547-8F7E-9E4C-BFF0-EF5CF6528E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8C4A4F-0F20-3847-A72F-04733AFDF1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7D183A-43F2-DF47-9FC0-76BF87E87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7/22/21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693B39-36A9-5D40-88CD-1DB972211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A48EB1-9E80-0B48-90A0-CD2FDA25E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048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50F6F-C2FE-C542-A2C4-1EEC02B46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B89ED-1894-7847-BD31-60B61C3E1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8DFFDF-932D-5D4A-BD05-3B579CEC3C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46CF51-4D84-3146-B705-E1CB8E6D13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3C28AC-F583-BC46-A91E-42A8DED1A4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7C1C64-E0E3-EB44-80ED-5DE2D311B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7/22/21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14EB6C-FB64-A342-92CC-8B2A251BC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EA9F9F-A9E5-E04B-B5D4-B83F7B1E8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95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30299-1C5A-E24D-8B97-0935DA399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0A0F89-20A9-BC41-954C-C06D6DC59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7/22/21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A5BA0A-7E84-8345-88D1-8BAD9A479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D6A98D-DC31-AA4C-AC23-7E9FC8C7C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859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1B041E-B4D6-4C4F-8B6D-56A4D637E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7/22/21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5904FA-39FA-024D-AFF4-20AA235E0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DD9E8-E8B2-3E40-8DA3-1AFF57796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36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56542-69AF-D448-8701-6E256BF0A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9668F-918B-6C4E-A7DE-00E4AEC1F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FBF5D-DB55-284C-805B-48EBBB7C87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CD828B-0507-A34F-8694-DB506E5E8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7/22/21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B0D8CC-6038-0F46-BD79-1215D02DC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5A6364-B3AF-3C42-96D3-2F8708FC1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54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B6EB7-96C0-BB48-978E-2C6B2458A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201CEE-4733-AA42-875C-B90B3F2053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FDAA9-1417-DA49-A2FB-B86982DF46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04839-E12F-CF45-BC35-2134EEC97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7/22/21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529D77-D0AE-6143-8B99-10CDF8A19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39F6EE-19E2-9541-8D55-07C540C50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284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A8D98-C747-F14E-ABA5-28B7EC9BB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C88642-084E-8D4D-9684-82B98214C7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DD9D5-1A59-8B43-858D-A499F4157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3227E-A035-B343-A703-B17F5DBF1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0A490-EABD-6943-BC93-4AEE0B017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27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D6213E-3EF4-AE49-BC77-93D5321586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737138-66F0-C64D-A025-350FF659A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08721-553D-FD4E-BB74-7E6781D8C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10FDC-4944-3049-A8E9-A26C3083E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9449E5-9B74-9B4F-8176-E95738885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037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3F19B5-3E2F-2B45-81B2-AB3597821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AC88F7-A376-A946-AD26-3123307AD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0767C-8D5D-DA48-8E4A-79119084BD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B261B-2357-C648-B323-6C5A4ADE3176}" type="datetimeFigureOut">
              <a:rPr lang="en-US" smtClean="0"/>
              <a:t>7/22/21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E9D1D-EE17-334E-9493-998BF50110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56B83-15A0-1C4B-B4A3-0505C18A72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87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1AD5F0-AEDD-BD4D-BF7C-C7FC3A64BA80}"/>
              </a:ext>
            </a:extLst>
          </p:cNvPr>
          <p:cNvSpPr/>
          <p:nvPr/>
        </p:nvSpPr>
        <p:spPr>
          <a:xfrm>
            <a:off x="-1952612" y="-115628"/>
            <a:ext cx="16095524" cy="10065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ऐ दाजु भाई हो दिलै खोली गाउन</a:t>
            </a:r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 ( E major)</a:t>
            </a:r>
          </a:p>
          <a:p>
            <a:pPr algn="ctr">
              <a:lnSpc>
                <a:spcPct val="150000"/>
              </a:lnSpc>
            </a:pPr>
            <a:r>
              <a:rPr lang="ne-NP" sz="3300" b="1" dirty="0"/>
              <a:t>ऐ दाजु भाई हो दिलै खोली गाउन - (गाउन हे गाउन)</a:t>
            </a:r>
            <a:endParaRPr lang="en-US" sz="3300" b="1" dirty="0"/>
          </a:p>
          <a:p>
            <a:pPr algn="ctr">
              <a:lnSpc>
                <a:spcPct val="150000"/>
              </a:lnSpc>
            </a:pPr>
            <a:r>
              <a:rPr lang="en-US" sz="3300" b="1" dirty="0" err="1"/>
              <a:t>Aae</a:t>
            </a:r>
            <a:r>
              <a:rPr lang="en-US" sz="3300" b="1" dirty="0"/>
              <a:t> </a:t>
            </a:r>
            <a:r>
              <a:rPr lang="en-US" sz="3300" b="1" dirty="0" err="1"/>
              <a:t>Daju</a:t>
            </a:r>
            <a:r>
              <a:rPr lang="en-US" sz="3300" b="1" dirty="0"/>
              <a:t> Bhai Ho </a:t>
            </a:r>
            <a:r>
              <a:rPr lang="en-US" sz="3300" b="1" dirty="0" err="1"/>
              <a:t>Dil</a:t>
            </a:r>
            <a:r>
              <a:rPr lang="en-US" sz="3300" b="1" dirty="0"/>
              <a:t> </a:t>
            </a:r>
            <a:r>
              <a:rPr lang="en-US" sz="3300" b="1" dirty="0" err="1"/>
              <a:t>Koli</a:t>
            </a:r>
            <a:r>
              <a:rPr lang="en-US" sz="3300" b="1" dirty="0"/>
              <a:t> </a:t>
            </a:r>
            <a:r>
              <a:rPr lang="en-US" sz="3300" b="1" dirty="0" err="1"/>
              <a:t>Ghauna</a:t>
            </a:r>
            <a:r>
              <a:rPr lang="en-US" sz="3300" b="1" dirty="0"/>
              <a:t>- </a:t>
            </a:r>
            <a:r>
              <a:rPr lang="en-US" sz="3300" b="1" dirty="0" err="1"/>
              <a:t>Ghauna</a:t>
            </a:r>
            <a:r>
              <a:rPr lang="en-US" sz="3300" b="1" dirty="0"/>
              <a:t> Hai </a:t>
            </a:r>
            <a:r>
              <a:rPr lang="en-US" sz="3300" b="1" dirty="0" err="1"/>
              <a:t>Ghauna</a:t>
            </a:r>
            <a:endParaRPr lang="en-US" sz="3300" b="1" dirty="0"/>
          </a:p>
          <a:p>
            <a:pPr algn="ctr">
              <a:lnSpc>
                <a:spcPct val="150000"/>
              </a:lnSpc>
            </a:pPr>
            <a:r>
              <a:rPr lang="ne-NP" sz="3300" b="1" dirty="0"/>
              <a:t>हे दिदि बहिनी हो कमर मर्काई नाचौन् - ( नाचौन् हे नाचौन् )</a:t>
            </a:r>
            <a:endParaRPr lang="en-US" sz="3300" b="1" dirty="0"/>
          </a:p>
          <a:p>
            <a:pPr algn="ctr">
              <a:lnSpc>
                <a:spcPct val="150000"/>
              </a:lnSpc>
            </a:pPr>
            <a:r>
              <a:rPr lang="en-US" sz="3300" b="1" dirty="0"/>
              <a:t>Hey Dede </a:t>
            </a:r>
            <a:r>
              <a:rPr lang="en-US" sz="3300" b="1" dirty="0" err="1"/>
              <a:t>Bhaini</a:t>
            </a:r>
            <a:r>
              <a:rPr lang="en-US" sz="3300" b="1" dirty="0"/>
              <a:t> Ho </a:t>
            </a:r>
            <a:r>
              <a:rPr lang="en-US" sz="3300" b="1" dirty="0" err="1"/>
              <a:t>Kamar</a:t>
            </a:r>
            <a:r>
              <a:rPr lang="en-US" sz="3300" b="1" dirty="0"/>
              <a:t> </a:t>
            </a:r>
            <a:r>
              <a:rPr lang="en-US" sz="3300" b="1" dirty="0" err="1"/>
              <a:t>Markai</a:t>
            </a:r>
            <a:r>
              <a:rPr lang="en-US" sz="3300" b="1" dirty="0"/>
              <a:t> </a:t>
            </a:r>
            <a:r>
              <a:rPr lang="en-US" sz="3300" b="1" dirty="0" err="1"/>
              <a:t>Nachawna</a:t>
            </a:r>
            <a:r>
              <a:rPr lang="en-US" sz="3300" b="1" dirty="0"/>
              <a:t>- </a:t>
            </a:r>
            <a:r>
              <a:rPr lang="en-US" sz="3300" b="1" dirty="0" err="1"/>
              <a:t>Nachwna</a:t>
            </a:r>
            <a:r>
              <a:rPr lang="en-US" sz="3300" b="1" dirty="0"/>
              <a:t> Hai </a:t>
            </a:r>
            <a:r>
              <a:rPr lang="en-US" sz="3300" b="1" dirty="0" err="1"/>
              <a:t>Nachwna</a:t>
            </a:r>
            <a:endParaRPr lang="en-US" sz="3300" b="1" dirty="0"/>
          </a:p>
          <a:p>
            <a:pPr algn="ctr">
              <a:lnSpc>
                <a:spcPct val="150000"/>
              </a:lnSpc>
            </a:pPr>
            <a:r>
              <a:rPr lang="ne-NP" sz="3300" b="1" dirty="0"/>
              <a:t> ( हाम्रो येशु आउने बेला भो हो हो..</a:t>
            </a:r>
            <a:endParaRPr lang="en-US" sz="3300" b="1" dirty="0"/>
          </a:p>
          <a:p>
            <a:pPr algn="ctr">
              <a:lnSpc>
                <a:spcPct val="150000"/>
              </a:lnSpc>
            </a:pPr>
            <a:r>
              <a:rPr lang="en-US" sz="3300" b="1" dirty="0"/>
              <a:t>( </a:t>
            </a:r>
            <a:r>
              <a:rPr lang="en-US" sz="3300" b="1" dirty="0" err="1"/>
              <a:t>Hamro</a:t>
            </a:r>
            <a:r>
              <a:rPr lang="en-US" sz="3300" b="1" dirty="0"/>
              <a:t> </a:t>
            </a:r>
            <a:r>
              <a:rPr lang="en-US" sz="3300" b="1" dirty="0" err="1"/>
              <a:t>Yeshu</a:t>
            </a:r>
            <a:r>
              <a:rPr lang="en-US" sz="3300" b="1" dirty="0"/>
              <a:t> </a:t>
            </a:r>
            <a:r>
              <a:rPr lang="en-US" sz="3300" b="1" dirty="0" err="1"/>
              <a:t>Ahaunai</a:t>
            </a:r>
            <a:r>
              <a:rPr lang="en-US" sz="3300" b="1" dirty="0"/>
              <a:t> Bela Vo </a:t>
            </a:r>
            <a:r>
              <a:rPr lang="en-US" sz="3300" b="1" dirty="0" err="1"/>
              <a:t>Hoho</a:t>
            </a:r>
            <a:endParaRPr lang="en-US" sz="3300" b="1" dirty="0"/>
          </a:p>
          <a:p>
            <a:pPr algn="ctr">
              <a:lnSpc>
                <a:spcPct val="150000"/>
              </a:lnSpc>
            </a:pPr>
            <a:r>
              <a:rPr lang="ne-NP" sz="3300" b="1" dirty="0"/>
              <a:t>हाम्रो दुलहा आउने बेला हो हो )२</a:t>
            </a:r>
            <a:endParaRPr lang="en-US" sz="3300" b="1" dirty="0"/>
          </a:p>
          <a:p>
            <a:pPr algn="ctr">
              <a:lnSpc>
                <a:spcPct val="150000"/>
              </a:lnSpc>
            </a:pPr>
            <a:r>
              <a:rPr lang="en-US" sz="3300" b="1" dirty="0" err="1"/>
              <a:t>Hamro</a:t>
            </a:r>
            <a:r>
              <a:rPr lang="en-US" sz="3300" b="1" dirty="0"/>
              <a:t> </a:t>
            </a:r>
            <a:r>
              <a:rPr lang="en-US" sz="3300" b="1" dirty="0" err="1"/>
              <a:t>Dhulaha</a:t>
            </a:r>
            <a:r>
              <a:rPr lang="en-US" sz="3300" b="1" dirty="0"/>
              <a:t> </a:t>
            </a:r>
            <a:r>
              <a:rPr lang="en-US" sz="3300" b="1" dirty="0" err="1"/>
              <a:t>Ahaunai</a:t>
            </a:r>
            <a:r>
              <a:rPr lang="en-US" sz="3300" b="1" dirty="0"/>
              <a:t> Bela Vo )2  }2</a:t>
            </a:r>
          </a:p>
          <a:p>
            <a:pPr algn="ctr">
              <a:lnSpc>
                <a:spcPct val="150000"/>
              </a:lnSpc>
            </a:pPr>
            <a:endParaRPr lang="en-US" sz="3300" b="1" dirty="0"/>
          </a:p>
          <a:p>
            <a:pPr algn="ctr">
              <a:lnSpc>
                <a:spcPct val="150000"/>
              </a:lnSpc>
            </a:pPr>
            <a:endParaRPr lang="en-US" sz="3300" b="1" dirty="0"/>
          </a:p>
          <a:p>
            <a:pPr algn="ctr">
              <a:lnSpc>
                <a:spcPct val="150000"/>
              </a:lnSpc>
            </a:pPr>
            <a:endParaRPr lang="en-US" sz="3300" b="1" dirty="0"/>
          </a:p>
          <a:p>
            <a:pPr algn="ctr">
              <a:lnSpc>
                <a:spcPct val="150000"/>
              </a:lnSpc>
            </a:pPr>
            <a:endParaRPr lang="en-US" sz="3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303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48CB0D3-0D90-4849-B7FA-21EE62702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6271" y="9254836"/>
            <a:ext cx="12304542" cy="300643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e-NP" sz="3500" b="1" dirty="0"/>
              <a:t>हो येशुले भन्नु भाको बचन पुरा हुदैछ -( हुदैछ है )३ हुदैछ । </a:t>
            </a:r>
            <a:br>
              <a:rPr lang="en-US" sz="3500" b="1" dirty="0"/>
            </a:br>
            <a:r>
              <a:rPr lang="en-US" sz="3500" b="1" dirty="0" err="1"/>
              <a:t>Hoo</a:t>
            </a:r>
            <a:r>
              <a:rPr lang="en-US" sz="3500" b="1" dirty="0"/>
              <a:t> </a:t>
            </a:r>
            <a:r>
              <a:rPr lang="en-US" sz="3500" b="1" dirty="0" err="1"/>
              <a:t>Yeshuley</a:t>
            </a:r>
            <a:r>
              <a:rPr lang="en-US" sz="3500" b="1" dirty="0"/>
              <a:t> </a:t>
            </a:r>
            <a:r>
              <a:rPr lang="en-US" sz="3500" b="1" dirty="0" err="1"/>
              <a:t>Vannu</a:t>
            </a:r>
            <a:r>
              <a:rPr lang="en-US" sz="3500" b="1" dirty="0"/>
              <a:t> </a:t>
            </a:r>
            <a:r>
              <a:rPr lang="en-US" sz="3500" b="1" dirty="0" err="1"/>
              <a:t>Vhako</a:t>
            </a:r>
            <a:r>
              <a:rPr lang="en-US" sz="3500" b="1" dirty="0"/>
              <a:t> </a:t>
            </a:r>
            <a:r>
              <a:rPr lang="en-US" sz="3500" b="1" dirty="0" err="1"/>
              <a:t>Bachan</a:t>
            </a:r>
            <a:r>
              <a:rPr lang="en-US" sz="3500" b="1" dirty="0"/>
              <a:t> Pura </a:t>
            </a:r>
            <a:r>
              <a:rPr lang="en-US" sz="3500" b="1" dirty="0" err="1"/>
              <a:t>Hudaicha</a:t>
            </a:r>
            <a:r>
              <a:rPr lang="en-US" sz="3500" b="1" dirty="0"/>
              <a:t>-( </a:t>
            </a:r>
            <a:r>
              <a:rPr lang="en-US" sz="3500" b="1" dirty="0" err="1"/>
              <a:t>Hudaicha</a:t>
            </a:r>
            <a:r>
              <a:rPr lang="en-US" sz="3500" b="1" dirty="0"/>
              <a:t> Hai )3 </a:t>
            </a:r>
            <a:r>
              <a:rPr lang="en-US" sz="3500" b="1" dirty="0" err="1"/>
              <a:t>Hudaicha</a:t>
            </a:r>
            <a:br>
              <a:rPr lang="en-US" sz="3500" b="1" dirty="0"/>
            </a:br>
            <a:r>
              <a:rPr lang="ne-NP" sz="3500" b="1" dirty="0"/>
              <a:t>येशुले भन्नु भाको बचन पुरा हुदैछ</a:t>
            </a:r>
            <a:br>
              <a:rPr lang="en-US" sz="3500" b="1" dirty="0"/>
            </a:br>
            <a:r>
              <a:rPr lang="en-US" sz="3500" b="1" dirty="0" err="1"/>
              <a:t>Yeshuley</a:t>
            </a:r>
            <a:r>
              <a:rPr lang="en-US" sz="3500" b="1" dirty="0"/>
              <a:t> </a:t>
            </a:r>
            <a:r>
              <a:rPr lang="en-US" sz="3500" b="1" dirty="0" err="1"/>
              <a:t>Vannu</a:t>
            </a:r>
            <a:r>
              <a:rPr lang="en-US" sz="3500" b="1" dirty="0"/>
              <a:t> </a:t>
            </a:r>
            <a:r>
              <a:rPr lang="en-US" sz="3500" b="1" dirty="0" err="1"/>
              <a:t>Vhako</a:t>
            </a:r>
            <a:r>
              <a:rPr lang="en-US" sz="3500" b="1" dirty="0"/>
              <a:t> </a:t>
            </a:r>
            <a:r>
              <a:rPr lang="en-US" sz="3500" b="1" dirty="0" err="1"/>
              <a:t>Bachan</a:t>
            </a:r>
            <a:r>
              <a:rPr lang="en-US" sz="3500" b="1" dirty="0"/>
              <a:t> Pura </a:t>
            </a:r>
            <a:r>
              <a:rPr lang="en-US" sz="3500" b="1" dirty="0" err="1"/>
              <a:t>Hudaicha</a:t>
            </a:r>
            <a:br>
              <a:rPr lang="en-US" sz="3500" b="1" dirty="0"/>
            </a:br>
            <a:r>
              <a:rPr lang="ne-NP" sz="3500" b="1" dirty="0"/>
              <a:t>पृथ्वीमा धेरै धेरै चिन्नहरु देख्निदै छ- ( देख्निदै छ )३ दै छ।</a:t>
            </a:r>
            <a:br>
              <a:rPr lang="en-US" sz="3500" b="1" dirty="0"/>
            </a:br>
            <a:r>
              <a:rPr lang="en-US" sz="3500" b="1" dirty="0" err="1"/>
              <a:t>Pritvima</a:t>
            </a:r>
            <a:r>
              <a:rPr lang="en-US" sz="3500" b="1" dirty="0"/>
              <a:t> </a:t>
            </a:r>
            <a:r>
              <a:rPr lang="en-US" sz="3500" b="1" dirty="0" err="1"/>
              <a:t>Dherai</a:t>
            </a:r>
            <a:r>
              <a:rPr lang="en-US" sz="3500" b="1" dirty="0"/>
              <a:t> </a:t>
            </a:r>
            <a:r>
              <a:rPr lang="en-US" sz="3500" b="1" dirty="0" err="1"/>
              <a:t>Dherai</a:t>
            </a:r>
            <a:r>
              <a:rPr lang="en-US" sz="3500" b="1" dirty="0"/>
              <a:t> </a:t>
            </a:r>
            <a:r>
              <a:rPr lang="en-US" sz="3500" b="1" dirty="0" err="1"/>
              <a:t>Chinnaharu</a:t>
            </a:r>
            <a:r>
              <a:rPr lang="en-US" sz="3500" b="1" dirty="0"/>
              <a:t> </a:t>
            </a:r>
            <a:r>
              <a:rPr lang="en-US" sz="3500" b="1" dirty="0" err="1"/>
              <a:t>Dhekindaicha</a:t>
            </a:r>
            <a:r>
              <a:rPr lang="en-US" sz="3500" b="1" dirty="0"/>
              <a:t>- ( </a:t>
            </a:r>
            <a:r>
              <a:rPr lang="en-US" sz="3500" b="1" dirty="0" err="1"/>
              <a:t>Dhekindaicha</a:t>
            </a:r>
            <a:r>
              <a:rPr lang="en-US" sz="3500" b="1" dirty="0"/>
              <a:t> )3 </a:t>
            </a:r>
            <a:r>
              <a:rPr lang="en-US" sz="3500" b="1" dirty="0" err="1"/>
              <a:t>Daicha</a:t>
            </a:r>
            <a:r>
              <a:rPr lang="en-US" sz="3500" b="1" dirty="0"/>
              <a:t> </a:t>
            </a:r>
            <a:br>
              <a:rPr lang="en-US" sz="3500" b="1" dirty="0"/>
            </a:br>
            <a:br>
              <a:rPr lang="en-US" sz="3500" b="1" dirty="0"/>
            </a:br>
            <a:br>
              <a:rPr lang="en-US" sz="3500" b="1" dirty="0"/>
            </a:br>
            <a:br>
              <a:rPr lang="en-US" sz="3500" b="1" dirty="0"/>
            </a:br>
            <a:br>
              <a:rPr lang="en-US" sz="3500" b="1" dirty="0"/>
            </a:br>
            <a:br>
              <a:rPr lang="en-US" sz="3500" b="1" dirty="0"/>
            </a:br>
            <a:br>
              <a:rPr lang="en-US" sz="3500" b="1" dirty="0"/>
            </a:br>
            <a:endParaRPr lang="en-US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975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32E447F-F9C8-9943-97E5-F819BEB20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644" y="4090459"/>
            <a:ext cx="11796712" cy="358495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e-NP" sz="3000" b="1" dirty="0"/>
              <a:t>बजाउ बजाउ ताली बजाउ बाजाहरु सबै बजाउ - ( बजाउ न है )३ बजाउ</a:t>
            </a:r>
            <a:br>
              <a:rPr lang="en-US" sz="3000" b="1" dirty="0"/>
            </a:br>
            <a:r>
              <a:rPr lang="en-US" sz="3000" b="1" dirty="0"/>
              <a:t>Bajau Bajau Thali Bajau </a:t>
            </a:r>
            <a:r>
              <a:rPr lang="en-US" sz="3000" b="1" dirty="0" err="1"/>
              <a:t>Bajaharu</a:t>
            </a:r>
            <a:r>
              <a:rPr lang="en-US" sz="3000" b="1" dirty="0"/>
              <a:t> </a:t>
            </a:r>
            <a:r>
              <a:rPr lang="en-US" sz="3000" b="1" dirty="0" err="1"/>
              <a:t>Sabai</a:t>
            </a:r>
            <a:r>
              <a:rPr lang="en-US" sz="3000" b="1" dirty="0"/>
              <a:t> Bajau -(Bajau </a:t>
            </a:r>
            <a:r>
              <a:rPr lang="en-US" sz="3000" b="1" dirty="0" err="1"/>
              <a:t>na</a:t>
            </a:r>
            <a:r>
              <a:rPr lang="en-US" sz="3000" b="1" dirty="0"/>
              <a:t> </a:t>
            </a:r>
            <a:r>
              <a:rPr lang="en-US" sz="3000" b="1" dirty="0" err="1"/>
              <a:t>hai</a:t>
            </a:r>
            <a:r>
              <a:rPr lang="en-US" sz="3000" b="1" dirty="0"/>
              <a:t> ) 3 Bajau</a:t>
            </a:r>
            <a:br>
              <a:rPr lang="en-US" sz="3000" b="1" dirty="0"/>
            </a:br>
            <a:r>
              <a:rPr lang="ne-NP" sz="3000" b="1" dirty="0"/>
              <a:t>बजाउ बजाउ ताली बजाउ बाजाहरु सबै बजाउ </a:t>
            </a:r>
            <a:br>
              <a:rPr lang="en-US" sz="3000" b="1" dirty="0"/>
            </a:br>
            <a:r>
              <a:rPr lang="en-US" sz="3000" b="1" dirty="0"/>
              <a:t>Bajau Bajau Thali Bajau </a:t>
            </a:r>
            <a:r>
              <a:rPr lang="en-US" sz="3000" b="1" dirty="0" err="1"/>
              <a:t>Bajaharu</a:t>
            </a:r>
            <a:r>
              <a:rPr lang="en-US" sz="3000" b="1" dirty="0"/>
              <a:t> </a:t>
            </a:r>
            <a:r>
              <a:rPr lang="en-US" sz="3000" b="1" dirty="0" err="1"/>
              <a:t>Sabai</a:t>
            </a:r>
            <a:r>
              <a:rPr lang="en-US" sz="3000" b="1" dirty="0"/>
              <a:t> Bajau</a:t>
            </a:r>
            <a:br>
              <a:rPr lang="en-US" sz="3000" b="1" dirty="0"/>
            </a:br>
            <a:r>
              <a:rPr lang="ne-NP" sz="3000" b="1" dirty="0"/>
              <a:t>हाम्रो दुलहा राजालाई ह्रदय भरिनै सजाउ- ( सजाउ न है ) सजाउ</a:t>
            </a:r>
            <a:br>
              <a:rPr lang="en-US" sz="3000" b="1" dirty="0"/>
            </a:br>
            <a:r>
              <a:rPr lang="en-US" sz="3000" b="1" dirty="0" err="1"/>
              <a:t>Hamro</a:t>
            </a:r>
            <a:r>
              <a:rPr lang="en-US" sz="3000" b="1" dirty="0"/>
              <a:t> </a:t>
            </a:r>
            <a:r>
              <a:rPr lang="en-US" sz="3000" b="1" dirty="0" err="1"/>
              <a:t>Dhulaha</a:t>
            </a:r>
            <a:r>
              <a:rPr lang="en-US" sz="3000" b="1" dirty="0"/>
              <a:t> Raja </a:t>
            </a:r>
            <a:r>
              <a:rPr lang="en-US" sz="3000" b="1" dirty="0" err="1"/>
              <a:t>lai</a:t>
            </a:r>
            <a:r>
              <a:rPr lang="en-US" sz="3000" b="1" dirty="0"/>
              <a:t> </a:t>
            </a:r>
            <a:r>
              <a:rPr lang="en-US" sz="3000" b="1" dirty="0" err="1"/>
              <a:t>Hridaya</a:t>
            </a:r>
            <a:r>
              <a:rPr lang="en-US" sz="3000" b="1" dirty="0"/>
              <a:t> </a:t>
            </a:r>
            <a:r>
              <a:rPr lang="en-US" sz="3000" b="1" dirty="0" err="1"/>
              <a:t>Varinai</a:t>
            </a:r>
            <a:r>
              <a:rPr lang="en-US" sz="3000" b="1" dirty="0"/>
              <a:t> </a:t>
            </a:r>
            <a:r>
              <a:rPr lang="en-US" sz="3000" b="1" dirty="0" err="1"/>
              <a:t>Sajhau</a:t>
            </a:r>
            <a:r>
              <a:rPr lang="en-US" sz="3000" b="1" dirty="0"/>
              <a:t>- (</a:t>
            </a:r>
            <a:r>
              <a:rPr lang="en-US" sz="3000" b="1" dirty="0" err="1"/>
              <a:t>Sajhau</a:t>
            </a:r>
            <a:r>
              <a:rPr lang="en-US" sz="3000" b="1" dirty="0"/>
              <a:t> </a:t>
            </a:r>
            <a:r>
              <a:rPr lang="en-US" sz="3000" b="1" dirty="0" err="1"/>
              <a:t>na</a:t>
            </a:r>
            <a:r>
              <a:rPr lang="en-US" sz="3000" b="1" dirty="0"/>
              <a:t> </a:t>
            </a:r>
            <a:r>
              <a:rPr lang="en-US" sz="3000" b="1" dirty="0" err="1"/>
              <a:t>hai</a:t>
            </a:r>
            <a:r>
              <a:rPr lang="en-US" sz="3000" b="1" dirty="0"/>
              <a:t> ) 3 </a:t>
            </a:r>
            <a:r>
              <a:rPr lang="en-US" sz="3000" b="1" dirty="0" err="1"/>
              <a:t>Sajhau</a:t>
            </a:r>
            <a:br>
              <a:rPr lang="en-US" sz="3000" b="1" dirty="0"/>
            </a:br>
            <a:r>
              <a:rPr lang="ne-NP" sz="3000" b="1" dirty="0"/>
              <a:t>हाम्रो दुलहा राजालाई ह्रदय भरिनै सजाउ</a:t>
            </a:r>
            <a:br>
              <a:rPr lang="en-US" sz="3000" b="1" dirty="0"/>
            </a:br>
            <a:r>
              <a:rPr lang="en-US" sz="3000" b="1" dirty="0" err="1"/>
              <a:t>Hamro</a:t>
            </a:r>
            <a:r>
              <a:rPr lang="en-US" sz="3000" b="1" dirty="0"/>
              <a:t> </a:t>
            </a:r>
            <a:r>
              <a:rPr lang="en-US" sz="3000" b="1" dirty="0" err="1"/>
              <a:t>Dhulaha</a:t>
            </a:r>
            <a:r>
              <a:rPr lang="en-US" sz="3000" b="1" dirty="0"/>
              <a:t> Raja </a:t>
            </a:r>
            <a:r>
              <a:rPr lang="en-US" sz="3000" b="1" dirty="0" err="1"/>
              <a:t>lai</a:t>
            </a:r>
            <a:r>
              <a:rPr lang="en-US" sz="3000" b="1" dirty="0"/>
              <a:t> </a:t>
            </a:r>
            <a:r>
              <a:rPr lang="en-US" sz="3000" b="1" dirty="0" err="1"/>
              <a:t>Hridaya</a:t>
            </a:r>
            <a:r>
              <a:rPr lang="en-US" sz="3000" b="1" dirty="0"/>
              <a:t> </a:t>
            </a:r>
            <a:r>
              <a:rPr lang="en-US" sz="3000" b="1" dirty="0" err="1"/>
              <a:t>Varinai</a:t>
            </a:r>
            <a:r>
              <a:rPr lang="en-US" sz="3000" b="1" dirty="0"/>
              <a:t> </a:t>
            </a:r>
            <a:r>
              <a:rPr lang="en-US" sz="3000" b="1" dirty="0" err="1"/>
              <a:t>Sajhau</a:t>
            </a:r>
            <a:r>
              <a:rPr lang="en-US" sz="3000" b="1" dirty="0"/>
              <a:t> </a:t>
            </a:r>
            <a:br>
              <a:rPr lang="en-US" sz="3000" b="1" dirty="0"/>
            </a:br>
            <a:r>
              <a:rPr lang="en-US" sz="3000" b="1" dirty="0"/>
              <a:t>{ </a:t>
            </a:r>
            <a:r>
              <a:rPr lang="en-US" sz="3000" b="1" dirty="0" err="1"/>
              <a:t>Aae</a:t>
            </a:r>
            <a:r>
              <a:rPr lang="en-US" sz="3000" b="1" dirty="0"/>
              <a:t> </a:t>
            </a:r>
            <a:r>
              <a:rPr lang="en-US" sz="3000" b="1" dirty="0" err="1"/>
              <a:t>SathiBhai</a:t>
            </a:r>
            <a:r>
              <a:rPr lang="en-US" sz="3000" b="1" dirty="0"/>
              <a:t> Ho </a:t>
            </a:r>
            <a:r>
              <a:rPr lang="en-US" sz="3000" b="1" dirty="0" err="1"/>
              <a:t>Dil</a:t>
            </a:r>
            <a:r>
              <a:rPr lang="en-US" sz="3000" b="1" dirty="0"/>
              <a:t> </a:t>
            </a:r>
            <a:r>
              <a:rPr lang="en-US" sz="3000" b="1" dirty="0" err="1"/>
              <a:t>Koli</a:t>
            </a:r>
            <a:r>
              <a:rPr lang="en-US" sz="3000" b="1" dirty="0"/>
              <a:t> </a:t>
            </a:r>
            <a:r>
              <a:rPr lang="en-US" sz="3000" b="1" dirty="0" err="1"/>
              <a:t>Ghauna</a:t>
            </a:r>
            <a:r>
              <a:rPr lang="en-US" sz="3000" b="1" dirty="0"/>
              <a:t> ( </a:t>
            </a:r>
            <a:r>
              <a:rPr lang="en-US" sz="3000" b="1" dirty="0" err="1"/>
              <a:t>Ghauna</a:t>
            </a:r>
            <a:r>
              <a:rPr lang="en-US" sz="3000" b="1" dirty="0"/>
              <a:t> Hai )2</a:t>
            </a:r>
            <a:br>
              <a:rPr lang="en-US" sz="3000" b="1" dirty="0"/>
            </a:br>
            <a:br>
              <a:rPr lang="en-US" sz="3000" b="1" dirty="0"/>
            </a:b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02838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270</Words>
  <Application>Microsoft Macintosh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BLACK LIVES</vt:lpstr>
      <vt:lpstr>Calibri</vt:lpstr>
      <vt:lpstr>Calibri Light</vt:lpstr>
      <vt:lpstr>Times New Roman</vt:lpstr>
      <vt:lpstr>Office Theme</vt:lpstr>
      <vt:lpstr>PowerPoint Presentation</vt:lpstr>
      <vt:lpstr>हो येशुले भन्नु भाको बचन पुरा हुदैछ -( हुदैछ है )३ हुदैछ ।  Hoo Yeshuley Vannu Vhako Bachan Pura Hudaicha-( Hudaicha Hai )3 Hudaicha येशुले भन्नु भाको बचन पुरा हुदैछ Yeshuley Vannu Vhako Bachan Pura Hudaicha पृथ्वीमा धेरै धेरै चिन्नहरु देख्निदै छ- ( देख्निदै छ )३ दै छ। Pritvima Dherai Dherai Chinnaharu Dhekindaicha- ( Dhekindaicha )3 Daicha        </vt:lpstr>
      <vt:lpstr>बजाउ बजाउ ताली बजाउ बाजाहरु सबै बजाउ - ( बजाउ न है )३ बजाउ Bajau Bajau Thali Bajau Bajaharu Sabai Bajau -(Bajau na hai ) 3 Bajau बजाउ बजाउ ताली बजाउ बाजाहरु सबै बजाउ  Bajau Bajau Thali Bajau Bajaharu Sabai Bajau हाम्रो दुलहा राजालाई ह्रदय भरिनै सजाउ- ( सजाउ न है ) सजाउ Hamro Dhulaha Raja lai Hridaya Varinai Sajhau- (Sajhau na hai ) 3 Sajhau हाम्रो दुलहा राजालाई ह्रदय भरिनै सजाउ Hamro Dhulaha Raja lai Hridaya Varinai Sajhau  { Aae SathiBhai Ho Dil Koli Ghauna ( Ghauna Hai )2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2021-07-22T04:00:29Z</dcterms:created>
  <dcterms:modified xsi:type="dcterms:W3CDTF">2021-07-22T04:02:52Z</dcterms:modified>
</cp:coreProperties>
</file>