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7" r:id="rId10"/>
    <p:sldId id="269" r:id="rId11"/>
    <p:sldId id="268" r:id="rId12"/>
    <p:sldId id="266" r:id="rId13"/>
    <p:sldId id="271" r:id="rId14"/>
    <p:sldId id="270" r:id="rId15"/>
    <p:sldId id="265"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7"/>
  </p:normalViewPr>
  <p:slideViewPr>
    <p:cSldViewPr snapToGrid="0" snapToObjects="1">
      <p:cViewPr varScale="1">
        <p:scale>
          <a:sx n="90" d="100"/>
          <a:sy n="90" d="100"/>
        </p:scale>
        <p:origin x="232"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0755A-52D1-CB47-91C2-2B0211413793}" type="datetimeFigureOut">
              <a:rPr lang="en-US" smtClean="0"/>
              <a:t>3/29/21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EBBF47-5F37-1F4A-AA7A-3785F5966854}" type="slidenum">
              <a:rPr lang="en-US" smtClean="0"/>
              <a:t>‹#›</a:t>
            </a:fld>
            <a:endParaRPr lang="en-US"/>
          </a:p>
        </p:txBody>
      </p:sp>
    </p:spTree>
    <p:extLst>
      <p:ext uri="{BB962C8B-B14F-4D97-AF65-F5344CB8AC3E}">
        <p14:creationId xmlns:p14="http://schemas.microsoft.com/office/powerpoint/2010/main" val="2543590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EBBF47-5F37-1F4A-AA7A-3785F5966854}" type="slidenum">
              <a:rPr lang="en-US" smtClean="0"/>
              <a:t>3</a:t>
            </a:fld>
            <a:endParaRPr lang="en-US"/>
          </a:p>
        </p:txBody>
      </p:sp>
    </p:spTree>
    <p:extLst>
      <p:ext uri="{BB962C8B-B14F-4D97-AF65-F5344CB8AC3E}">
        <p14:creationId xmlns:p14="http://schemas.microsoft.com/office/powerpoint/2010/main" val="974868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59E52-A13E-5B46-BB9E-74F90DDFF4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930D3E-1E6B-7440-857C-D5D0C59638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1659A5-9B37-EF4F-A2C9-03FBECE2F70B}"/>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6E05B569-2B22-3C46-BB8A-6AC1DE07C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51C74-2A56-1D42-917E-2296FB332EAD}"/>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2870725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0CAA-444B-E24E-83C8-C1FBC353AD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5982AA-C385-9F45-9F57-97230CAC4B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17EEC-B8EC-D345-AD8A-A25138C5DCB9}"/>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381045B7-5D5D-6445-98C1-4A1F3D945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A5027-0390-6F4B-8AC9-E8C6B2B47855}"/>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1227307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DF9D-B8E0-2940-80AA-AD631A93EF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093AB0-6668-2E41-ABCC-548D4C4F39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BC191E-94B1-DD48-A674-F4CCA1342BE5}"/>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26EE7E89-F43F-4E4A-B078-E7D054E1F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A0E53-EF0A-7F4F-9FA3-D98388FFC1B7}"/>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11033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6DC9-3F5E-B340-A118-2241C628B8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697B2B-8BA3-EC4D-BF03-F9ABA3F93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B8326B-ECCD-C64A-9C20-ADA1B11309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95DFFF-F208-0348-A7D3-14620EC9044C}"/>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6" name="Footer Placeholder 5">
            <a:extLst>
              <a:ext uri="{FF2B5EF4-FFF2-40B4-BE49-F238E27FC236}">
                <a16:creationId xmlns:a16="http://schemas.microsoft.com/office/drawing/2014/main" id="{33B945F2-44E3-7F47-B350-3F9DA9660F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4FCB2-40AF-4A4A-B895-F13D7E30E26B}"/>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1062597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8C6EE-0D32-B146-A93A-B9E13433A7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3CCABF-5859-ED40-AC2C-861BF849E7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D00B49-C88E-2245-837C-7EB393E8FD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CDF4B5-1EEC-3C43-8F6B-E7F8036C9B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7D4C2C-8FCF-424C-B2F9-A02CB96D8D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22444F-531E-0D4D-B90D-F6E1535AFBA5}"/>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8" name="Footer Placeholder 7">
            <a:extLst>
              <a:ext uri="{FF2B5EF4-FFF2-40B4-BE49-F238E27FC236}">
                <a16:creationId xmlns:a16="http://schemas.microsoft.com/office/drawing/2014/main" id="{372205D0-7C13-DA46-B494-F2F6E5E3E6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51C053-F128-A74C-8E14-44220E6D92B8}"/>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63902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F4F6-D439-554C-8BA1-4F8B672CD2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379C05-459F-614D-B3A6-85C415BF1CFD}"/>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4" name="Footer Placeholder 3">
            <a:extLst>
              <a:ext uri="{FF2B5EF4-FFF2-40B4-BE49-F238E27FC236}">
                <a16:creationId xmlns:a16="http://schemas.microsoft.com/office/drawing/2014/main" id="{35C0ABFA-41FA-7740-B33B-9C84B5E2EF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D93AC1-3268-EA4F-81C3-B52D28065685}"/>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37762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C44915-AF5D-5748-8AEF-2A36248FA590}"/>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3" name="Footer Placeholder 2">
            <a:extLst>
              <a:ext uri="{FF2B5EF4-FFF2-40B4-BE49-F238E27FC236}">
                <a16:creationId xmlns:a16="http://schemas.microsoft.com/office/drawing/2014/main" id="{00AFF2C5-3174-C44F-9964-3718CF6113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EBBB55-E668-1142-B613-EF4BF964DA98}"/>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327601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D441-C30D-4D44-A66B-81FD961829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C7701C-76F6-7848-81AC-8032E1C9C5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DB461B-D994-9943-BDB7-A55847076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17D07-9A8D-D943-8CB2-CB1461CF29C6}"/>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6" name="Footer Placeholder 5">
            <a:extLst>
              <a:ext uri="{FF2B5EF4-FFF2-40B4-BE49-F238E27FC236}">
                <a16:creationId xmlns:a16="http://schemas.microsoft.com/office/drawing/2014/main" id="{91660B7F-A04C-9549-9A48-AE082FBDA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FD030-B3A4-4549-896E-9CBCC36B5AD0}"/>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581557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C3B2-84B0-E140-86DD-F3E442604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39C4B9-86D8-1B49-854F-0676ECC09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5BD9B9-00EB-A240-AF28-2CC2A811B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8F0A19-BB64-814E-8179-05622BAA7DC5}"/>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6" name="Footer Placeholder 5">
            <a:extLst>
              <a:ext uri="{FF2B5EF4-FFF2-40B4-BE49-F238E27FC236}">
                <a16:creationId xmlns:a16="http://schemas.microsoft.com/office/drawing/2014/main" id="{B25169D5-1A08-9E46-85D0-14671562C8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51C7DD-602C-814E-B207-A3AB8541BD76}"/>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201147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9993-CEC9-324C-84CE-314878462A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81E3D5-DE78-7046-918A-3481FE459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B0A8E7-7782-E346-8158-77CB40A71DEE}"/>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6099D338-FC7A-494C-A475-2444563904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65CA62-1B3E-3B42-844B-583958E16B1B}"/>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235015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EE2FC5-60CA-904A-AEB0-FE3265278A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469D8A-F895-C841-8BBC-AF0C8E1993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409D1-6276-D14E-84A2-53821511ECDE}"/>
              </a:ext>
            </a:extLst>
          </p:cNvPr>
          <p:cNvSpPr>
            <a:spLocks noGrp="1"/>
          </p:cNvSpPr>
          <p:nvPr>
            <p:ph type="dt" sz="half" idx="10"/>
          </p:nvPr>
        </p:nvSpPr>
        <p:spPr/>
        <p:txBody>
          <a:body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63CFAA7C-08A3-6F4D-963B-AC71F48ED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D66BC-ABB5-D84D-AC6C-D7B2FDAC3D64}"/>
              </a:ext>
            </a:extLst>
          </p:cNvPr>
          <p:cNvSpPr>
            <a:spLocks noGrp="1"/>
          </p:cNvSpPr>
          <p:nvPr>
            <p:ph type="sldNum" sz="quarter" idx="12"/>
          </p:nvPr>
        </p:nvSpPr>
        <p:spPr/>
        <p:txBody>
          <a:bodyPr/>
          <a:lstStyle/>
          <a:p>
            <a:fld id="{EF0B3303-65A0-DD47-8155-D8CF09B7BCEA}" type="slidenum">
              <a:rPr lang="en-US" smtClean="0"/>
              <a:t>‹#›</a:t>
            </a:fld>
            <a:endParaRPr lang="en-US"/>
          </a:p>
        </p:txBody>
      </p:sp>
    </p:spTree>
    <p:extLst>
      <p:ext uri="{BB962C8B-B14F-4D97-AF65-F5344CB8AC3E}">
        <p14:creationId xmlns:p14="http://schemas.microsoft.com/office/powerpoint/2010/main" val="216870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7000"/>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918288-92E9-E54F-B28B-9FEAE3A7F1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05C447-C6D5-C94C-95F3-96BD94A20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509CE1-22C6-244B-9D15-8D94F30BE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FFBE7-5F6C-2342-851A-48525A883D41}" type="datetimeFigureOut">
              <a:rPr lang="en-US" smtClean="0"/>
              <a:t>3/29/21</a:t>
            </a:fld>
            <a:endParaRPr lang="en-US"/>
          </a:p>
        </p:txBody>
      </p:sp>
      <p:sp>
        <p:nvSpPr>
          <p:cNvPr id="5" name="Footer Placeholder 4">
            <a:extLst>
              <a:ext uri="{FF2B5EF4-FFF2-40B4-BE49-F238E27FC236}">
                <a16:creationId xmlns:a16="http://schemas.microsoft.com/office/drawing/2014/main" id="{EE7E9648-3810-9A43-84C0-006AC71DBE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C91F64-97DF-084D-BF10-26B738B449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B3303-65A0-DD47-8155-D8CF09B7BCEA}" type="slidenum">
              <a:rPr lang="en-US" smtClean="0"/>
              <a:t>‹#›</a:t>
            </a:fld>
            <a:endParaRPr lang="en-US"/>
          </a:p>
        </p:txBody>
      </p:sp>
    </p:spTree>
    <p:extLst>
      <p:ext uri="{BB962C8B-B14F-4D97-AF65-F5344CB8AC3E}">
        <p14:creationId xmlns:p14="http://schemas.microsoft.com/office/powerpoint/2010/main" val="3087804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6000" b="-6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A57C602-9325-2D43-90E9-81D2897E2CE7}"/>
              </a:ext>
            </a:extLst>
          </p:cNvPr>
          <p:cNvSpPr>
            <a:spLocks noGrp="1"/>
          </p:cNvSpPr>
          <p:nvPr>
            <p:ph type="subTitle" idx="1"/>
          </p:nvPr>
        </p:nvSpPr>
        <p:spPr>
          <a:xfrm>
            <a:off x="0" y="1"/>
            <a:ext cx="12192000" cy="6858000"/>
          </a:xfrm>
          <a:solidFill>
            <a:schemeClr val="bg1">
              <a:alpha val="0"/>
            </a:schemeClr>
          </a:solidFill>
        </p:spPr>
        <p:txBody>
          <a:bodyPr/>
          <a:lstStyle/>
          <a:p>
            <a:pPr marL="0" marR="176530" algn="ctr">
              <a:spcBef>
                <a:spcPts val="0"/>
              </a:spcBef>
              <a:spcAft>
                <a:spcPts val="0"/>
              </a:spcAft>
            </a:pPr>
            <a:endParaRPr lang="en-US" sz="6000" dirty="0">
              <a:solidFill>
                <a:srgbClr val="FF0000"/>
              </a:solidFill>
              <a:effectLst/>
              <a:latin typeface="Arial" panose="020B0604020202020204" pitchFamily="34" charset="0"/>
              <a:ea typeface="Arial" panose="020B0604020202020204" pitchFamily="34" charset="0"/>
              <a:cs typeface="Mangal" panose="02040503050203030202" pitchFamily="18" charset="0"/>
            </a:endParaRPr>
          </a:p>
          <a:p>
            <a:pPr marL="0" marR="176530" algn="ctr">
              <a:spcBef>
                <a:spcPts val="0"/>
              </a:spcBef>
              <a:spcAft>
                <a:spcPts val="0"/>
              </a:spcAft>
            </a:pPr>
            <a:endParaRPr lang="en-US" sz="6000" dirty="0">
              <a:solidFill>
                <a:srgbClr val="0070C0"/>
              </a:solidFill>
              <a:latin typeface="Arial" panose="020B0604020202020204" pitchFamily="34" charset="0"/>
              <a:ea typeface="Arial" panose="020B0604020202020204" pitchFamily="34" charset="0"/>
              <a:cs typeface="Mangal" panose="02040503050203030202" pitchFamily="18" charset="0"/>
            </a:endParaRPr>
          </a:p>
          <a:p>
            <a:pPr marL="0" marR="176530" algn="ctr">
              <a:spcBef>
                <a:spcPts val="0"/>
              </a:spcBef>
              <a:spcAft>
                <a:spcPts val="0"/>
              </a:spcAft>
            </a:pPr>
            <a:endParaRPr lang="en-US" sz="6600" dirty="0">
              <a:solidFill>
                <a:srgbClr val="0070C0"/>
              </a:solidFill>
              <a:effectLst/>
              <a:latin typeface="Arial" panose="020B0604020202020204" pitchFamily="34" charset="0"/>
              <a:ea typeface="Arial" panose="020B0604020202020204" pitchFamily="34" charset="0"/>
              <a:cs typeface="Mangal" panose="02040503050203030202" pitchFamily="18" charset="0"/>
            </a:endParaRPr>
          </a:p>
          <a:p>
            <a:pPr marL="0" marR="176530" algn="ctr">
              <a:spcBef>
                <a:spcPts val="0"/>
              </a:spcBef>
              <a:spcAft>
                <a:spcPts val="0"/>
              </a:spcAft>
            </a:pPr>
            <a:r>
              <a:rPr lang="en-US" sz="7200" dirty="0">
                <a:solidFill>
                  <a:srgbClr val="0070C0"/>
                </a:solidFill>
                <a:effectLst/>
                <a:latin typeface="Arial" panose="020B0604020202020204" pitchFamily="34" charset="0"/>
                <a:ea typeface="Arial" panose="020B0604020202020204" pitchFamily="34" charset="0"/>
                <a:cs typeface="Mangal" panose="02040503050203030202" pitchFamily="18" charset="0"/>
              </a:rPr>
              <a:t>Blood of LORD Jesus Christ, The Lamb of GOD</a:t>
            </a:r>
            <a:endParaRPr lang="en-US" sz="7200" dirty="0">
              <a:solidFill>
                <a:srgbClr val="0070C0"/>
              </a:solidFill>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39956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a:solidFill>
            <a:schemeClr val="bg1">
              <a:alpha val="45000"/>
            </a:schemeClr>
          </a:solidFill>
        </p:spPr>
        <p:txBody>
          <a:bodyPr>
            <a:normAutofit fontScale="92500" lnSpcReduction="20000"/>
          </a:bodyPr>
          <a:lstStyle/>
          <a:p>
            <a:pPr marL="0" marR="0" indent="0">
              <a:lnSpc>
                <a:spcPct val="11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Exodus 24:5-8</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5 Then he sent young men of the children of Israel, who offered burnt offerings and sacrificed peace offerings of oxen to the Lord. 6 And Moses took half the blood and put it in basins, and half the blood he sprinkled on the altar. 7 Then he took the Book of the Covenant and read in the hearing of the people. And they said, “All that the Lord has said we will do, and be obedient.” 8 And Moses took the blood, sprinkled it on the people, and said, “This is the blood of the covenant which the Lord has made with you according to all these words.”</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प्रस्‍थान </a:t>
            </a:r>
            <a:r>
              <a:rPr lang="en-US" b="1" dirty="0">
                <a:effectLst/>
                <a:latin typeface="Times New Roman" panose="02020603050405020304" pitchFamily="18" charset="0"/>
                <a:ea typeface="Calibri" panose="020F0502020204030204" pitchFamily="34" charset="0"/>
                <a:cs typeface="Mangal" panose="02040503050203030202" pitchFamily="18" charset="0"/>
              </a:rPr>
              <a:t>25: 5 – 8</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5</a:t>
            </a:r>
            <a:r>
              <a:rPr lang="ne-NP" dirty="0">
                <a:effectLst/>
                <a:latin typeface="Times New Roman" panose="02020603050405020304" pitchFamily="18" charset="0"/>
                <a:ea typeface="Calibri" panose="020F0502020204030204" pitchFamily="34" charset="0"/>
                <a:cs typeface="Mangal" panose="02040503050203030202" pitchFamily="18" charset="0"/>
              </a:rPr>
              <a:t>तब तिनले इस्राएलका जवानहरूलाई पठाए</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र तिनीहरूले परमप्रभुको निम्‍ति होमबलि र साँढ़ेहरूको मेलबलि चढ़ाए। </a:t>
            </a:r>
            <a:r>
              <a:rPr lang="en-US" dirty="0">
                <a:effectLst/>
                <a:latin typeface="Times New Roman" panose="02020603050405020304" pitchFamily="18" charset="0"/>
                <a:ea typeface="Calibri" panose="020F0502020204030204" pitchFamily="34" charset="0"/>
                <a:cs typeface="Mangal" panose="02040503050203030202" pitchFamily="18" charset="0"/>
              </a:rPr>
              <a:t>6</a:t>
            </a:r>
            <a:r>
              <a:rPr lang="ne-NP" dirty="0">
                <a:effectLst/>
                <a:latin typeface="Times New Roman" panose="02020603050405020304" pitchFamily="18" charset="0"/>
                <a:ea typeface="Calibri" panose="020F0502020204030204" pitchFamily="34" charset="0"/>
                <a:cs typeface="Mangal" panose="02040503050203030202" pitchFamily="18" charset="0"/>
              </a:rPr>
              <a:t>मोशाले आधा रगत लिएर कचौरामा हाले</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र आधा रगतचाहिँ वेदीमा छर्के। </a:t>
            </a:r>
            <a:r>
              <a:rPr lang="en-US" dirty="0">
                <a:effectLst/>
                <a:latin typeface="Times New Roman" panose="02020603050405020304" pitchFamily="18" charset="0"/>
                <a:ea typeface="Calibri" panose="020F0502020204030204" pitchFamily="34" charset="0"/>
                <a:cs typeface="Mangal" panose="02040503050203030202" pitchFamily="18" charset="0"/>
              </a:rPr>
              <a:t>7</a:t>
            </a:r>
            <a:r>
              <a:rPr lang="ne-NP" dirty="0">
                <a:effectLst/>
                <a:latin typeface="Times New Roman" panose="02020603050405020304" pitchFamily="18" charset="0"/>
                <a:ea typeface="Calibri" panose="020F0502020204030204" pitchFamily="34" charset="0"/>
                <a:cs typeface="Mangal" panose="02040503050203030202" pitchFamily="18" charset="0"/>
              </a:rPr>
              <a:t>त्‍यसपछि तिनले करारको पुस्‍तक लिएर मानिसहरूका सामुन्‍ने पढ़े। तिनीहरूले जवाफ दिए</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परमप्रभुले भन्‍नुभएका सबै कुरा हामी गर्नेछौं र आज्ञाकारी हुनेछौं।</a:t>
            </a:r>
            <a:r>
              <a:rPr lang="en-US" dirty="0">
                <a:effectLst/>
                <a:latin typeface="Times New Roman" panose="02020603050405020304" pitchFamily="18" charset="0"/>
                <a:ea typeface="Calibri" panose="020F0502020204030204" pitchFamily="34" charset="0"/>
                <a:cs typeface="Mangal" panose="02040503050203030202" pitchFamily="18" charset="0"/>
              </a:rPr>
              <a: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8</a:t>
            </a:r>
            <a:r>
              <a:rPr lang="ne-NP" dirty="0">
                <a:effectLst/>
                <a:latin typeface="Times New Roman" panose="02020603050405020304" pitchFamily="18" charset="0"/>
                <a:ea typeface="Calibri" panose="020F0502020204030204" pitchFamily="34" charset="0"/>
                <a:cs typeface="Mangal" panose="02040503050203030202" pitchFamily="18" charset="0"/>
              </a:rPr>
              <a:t>तब मोशाले रगत लिएर मानिसहरूमाथि छर्के</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र भने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हेर</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यो त्‍यस करारको रगत हो</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जो परमप्रभुले आफ्‍ना यी सबै वचनअनुसार तिमीहरूसित बाँध्‍नुभएको छ।</a:t>
            </a:r>
            <a:r>
              <a:rPr lang="en-US" dirty="0">
                <a:effectLst/>
                <a:latin typeface="Times New Roman" panose="02020603050405020304" pitchFamily="18" charset="0"/>
                <a:ea typeface="Calibri" panose="020F0502020204030204" pitchFamily="34" charset="0"/>
                <a:cs typeface="Mangal" panose="02040503050203030202" pitchFamily="18" charset="0"/>
              </a:rPr>
              <a: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US" dirty="0"/>
          </a:p>
        </p:txBody>
      </p:sp>
    </p:spTree>
    <p:extLst>
      <p:ext uri="{BB962C8B-B14F-4D97-AF65-F5344CB8AC3E}">
        <p14:creationId xmlns:p14="http://schemas.microsoft.com/office/powerpoint/2010/main" val="2673243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85000" lnSpcReduction="20000"/>
          </a:bodyPr>
          <a:lstStyle/>
          <a:p>
            <a:pPr marL="0" marR="0" indent="0">
              <a:lnSpc>
                <a:spcPct val="110000"/>
              </a:lnSpc>
              <a:spcBef>
                <a:spcPts val="0"/>
              </a:spcBef>
              <a:spcAft>
                <a:spcPts val="0"/>
              </a:spcAft>
              <a:buNone/>
            </a:pPr>
            <a:r>
              <a:rPr lang="en-US" sz="2700" b="1" dirty="0">
                <a:effectLst/>
                <a:latin typeface="Times New Roman" panose="02020603050405020304" pitchFamily="18" charset="0"/>
                <a:ea typeface="Calibri" panose="020F0502020204030204" pitchFamily="34" charset="0"/>
                <a:cs typeface="Mangal" panose="02040503050203030202" pitchFamily="18" charset="0"/>
              </a:rPr>
              <a:t>Leviticus 17:11, 14 - 15</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 11 For the life of the flesh is in the blood, and I have given it to you upon the altar to make atonement for your souls; for it is the blood that makes atonement for the soul.’</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 14 for it is the life of all flesh. Its blood sustains its life. Therefore, I said to the children of Israel, ‘You shall not eat the blood of any flesh, for the life of all flesh is its blood. Whoever eats it shall be cut off.’</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 15 “And every person who eats what died naturally or what was torn by beasts, whether he is a native of your own country or a stranger, he shall both wash his clothes and bathe in water and be unclean until evening. Then he shall be clean. 16 But if he does not wash them or bathe his body, then he shall bear his [a]guilt.”</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 </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sz="2700" b="1" dirty="0">
                <a:effectLst/>
                <a:latin typeface="Times New Roman" panose="02020603050405020304" pitchFamily="18" charset="0"/>
                <a:ea typeface="Calibri" panose="020F0502020204030204" pitchFamily="34" charset="0"/>
                <a:cs typeface="Mangal" panose="02040503050203030202" pitchFamily="18" charset="0"/>
              </a:rPr>
              <a:t>लेवीहरू </a:t>
            </a:r>
            <a:r>
              <a:rPr lang="en-US" sz="2700" b="1" dirty="0">
                <a:effectLst/>
                <a:latin typeface="Times New Roman" panose="02020603050405020304" pitchFamily="18" charset="0"/>
                <a:ea typeface="Calibri" panose="020F0502020204030204" pitchFamily="34" charset="0"/>
                <a:cs typeface="Mangal" panose="02040503050203030202" pitchFamily="18" charset="0"/>
              </a:rPr>
              <a:t>17: 11, 14 – 15</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11</a:t>
            </a:r>
            <a:r>
              <a:rPr lang="ne-NP" sz="2700" dirty="0">
                <a:effectLst/>
                <a:latin typeface="Times New Roman" panose="02020603050405020304" pitchFamily="18" charset="0"/>
                <a:ea typeface="Calibri" panose="020F0502020204030204" pitchFamily="34" charset="0"/>
                <a:cs typeface="Mangal" panose="02040503050203030202" pitchFamily="18" charset="0"/>
              </a:rPr>
              <a:t>किनकि जीवधारीको प्राण त्‍यसको रगतमा हुन्‍छ। मैले रगतचाहिँ वेदीमा तिमीहरूको निम्‍ति प्रायश्‍चित गर्नलाई दिएको छु</a:t>
            </a:r>
            <a:r>
              <a:rPr lang="en-US" sz="2700" dirty="0">
                <a:effectLst/>
                <a:latin typeface="Times New Roman" panose="02020603050405020304" pitchFamily="18" charset="0"/>
                <a:ea typeface="Calibri" panose="020F0502020204030204" pitchFamily="34" charset="0"/>
                <a:cs typeface="Mangal" panose="02040503050203030202" pitchFamily="18" charset="0"/>
              </a:rPr>
              <a:t>, </a:t>
            </a:r>
            <a:r>
              <a:rPr lang="ne-NP" sz="2700" dirty="0">
                <a:effectLst/>
                <a:latin typeface="Times New Roman" panose="02020603050405020304" pitchFamily="18" charset="0"/>
                <a:ea typeface="Calibri" panose="020F0502020204030204" pitchFamily="34" charset="0"/>
                <a:cs typeface="Mangal" panose="02040503050203030202" pitchFamily="18" charset="0"/>
              </a:rPr>
              <a:t>किनभने रगतद्वारा नै मानिसका जीवनको निम्‍ति प्रायश्‍चित गरिन्‍छ।</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14</a:t>
            </a:r>
            <a:r>
              <a:rPr lang="ne-NP" sz="2700" dirty="0">
                <a:effectLst/>
                <a:latin typeface="Times New Roman" panose="02020603050405020304" pitchFamily="18" charset="0"/>
                <a:ea typeface="Calibri" panose="020F0502020204030204" pitchFamily="34" charset="0"/>
                <a:cs typeface="Mangal" panose="02040503050203030202" pitchFamily="18" charset="0"/>
              </a:rPr>
              <a:t>किनभने सबै जीवधारीको प्राण तिनीहरूको रगतमा हुन्‍छ। यसैकारण मैले इस्राएलीहरूलाई भनेको छु: </a:t>
            </a:r>
            <a:r>
              <a:rPr lang="en-US" sz="2700" dirty="0">
                <a:effectLst/>
                <a:latin typeface="Times New Roman" panose="02020603050405020304" pitchFamily="18" charset="0"/>
                <a:ea typeface="Calibri" panose="020F0502020204030204" pitchFamily="34" charset="0"/>
                <a:cs typeface="Mangal" panose="02040503050203030202" pitchFamily="18" charset="0"/>
              </a:rPr>
              <a:t>“</a:t>
            </a:r>
            <a:r>
              <a:rPr lang="ne-NP" sz="2700" dirty="0">
                <a:effectLst/>
                <a:latin typeface="Times New Roman" panose="02020603050405020304" pitchFamily="18" charset="0"/>
                <a:ea typeface="Calibri" panose="020F0502020204030204" pitchFamily="34" charset="0"/>
                <a:cs typeface="Mangal" panose="02040503050203030202" pitchFamily="18" charset="0"/>
              </a:rPr>
              <a:t>कुनै जीवधारीको रगत तिमीहरूले नखानू</a:t>
            </a:r>
            <a:r>
              <a:rPr lang="en-US" sz="2700" dirty="0">
                <a:effectLst/>
                <a:latin typeface="Times New Roman" panose="02020603050405020304" pitchFamily="18" charset="0"/>
                <a:ea typeface="Calibri" panose="020F0502020204030204" pitchFamily="34" charset="0"/>
                <a:cs typeface="Mangal" panose="02040503050203030202" pitchFamily="18" charset="0"/>
              </a:rPr>
              <a:t>, </a:t>
            </a:r>
            <a:r>
              <a:rPr lang="ne-NP" sz="2700" dirty="0">
                <a:effectLst/>
                <a:latin typeface="Times New Roman" panose="02020603050405020304" pitchFamily="18" charset="0"/>
                <a:ea typeface="Calibri" panose="020F0502020204030204" pitchFamily="34" charset="0"/>
                <a:cs typeface="Mangal" panose="02040503050203030202" pitchFamily="18" charset="0"/>
              </a:rPr>
              <a:t>किनभने सबै जीवधारीको प्राण तिनीहरूको रगतमा हुन्‍छ। त्‍यो खाने जोसुकै पनि बहिष्‍कार गरिनेछ।</a:t>
            </a:r>
            <a:r>
              <a:rPr lang="en-US" sz="2700" dirty="0">
                <a:effectLst/>
                <a:latin typeface="Times New Roman" panose="02020603050405020304" pitchFamily="18" charset="0"/>
                <a:ea typeface="Calibri" panose="020F0502020204030204" pitchFamily="34" charset="0"/>
                <a:cs typeface="Mangal" panose="02040503050203030202" pitchFamily="18" charset="0"/>
              </a:rPr>
              <a:t>”</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700" dirty="0">
                <a:effectLst/>
                <a:latin typeface="Times New Roman" panose="02020603050405020304" pitchFamily="18" charset="0"/>
                <a:ea typeface="Calibri" panose="020F0502020204030204" pitchFamily="34" charset="0"/>
                <a:cs typeface="Mangal" panose="02040503050203030202" pitchFamily="18" charset="0"/>
              </a:rPr>
              <a:t>15“‘</a:t>
            </a:r>
            <a:r>
              <a:rPr lang="ne-NP" sz="2700" dirty="0">
                <a:effectLst/>
                <a:latin typeface="Times New Roman" panose="02020603050405020304" pitchFamily="18" charset="0"/>
                <a:ea typeface="Calibri" panose="020F0502020204030204" pitchFamily="34" charset="0"/>
                <a:cs typeface="Mangal" panose="02040503050203030202" pitchFamily="18" charset="0"/>
              </a:rPr>
              <a:t>स्‍वदेशी होस्‌ वा परदेशी होस्‌ जसले आफै मरेको वा जङ्गली जनावरले फहराएको पशुको मासु खान्‍छ</a:t>
            </a:r>
            <a:r>
              <a:rPr lang="en-US" sz="2700" dirty="0">
                <a:effectLst/>
                <a:latin typeface="Times New Roman" panose="02020603050405020304" pitchFamily="18" charset="0"/>
                <a:ea typeface="Calibri" panose="020F0502020204030204" pitchFamily="34" charset="0"/>
                <a:cs typeface="Mangal" panose="02040503050203030202" pitchFamily="18" charset="0"/>
              </a:rPr>
              <a:t>, </a:t>
            </a:r>
            <a:r>
              <a:rPr lang="ne-NP" sz="2700" dirty="0">
                <a:effectLst/>
                <a:latin typeface="Times New Roman" panose="02020603050405020304" pitchFamily="18" charset="0"/>
                <a:ea typeface="Calibri" panose="020F0502020204030204" pitchFamily="34" charset="0"/>
                <a:cs typeface="Mangal" panose="02040503050203030202" pitchFamily="18" charset="0"/>
              </a:rPr>
              <a:t>त्‍यसले आफ्‍ना लुगा धुनुपर्छ र आफै पानीमा नुहाउनुपर्छ</a:t>
            </a:r>
            <a:r>
              <a:rPr lang="en-US" sz="2700" dirty="0">
                <a:effectLst/>
                <a:latin typeface="Times New Roman" panose="02020603050405020304" pitchFamily="18" charset="0"/>
                <a:ea typeface="Calibri" panose="020F0502020204030204" pitchFamily="34" charset="0"/>
                <a:cs typeface="Mangal" panose="02040503050203030202" pitchFamily="18" charset="0"/>
              </a:rPr>
              <a:t>, </a:t>
            </a:r>
            <a:r>
              <a:rPr lang="ne-NP" sz="2700" dirty="0">
                <a:effectLst/>
                <a:latin typeface="Times New Roman" panose="02020603050405020304" pitchFamily="18" charset="0"/>
                <a:ea typeface="Calibri" panose="020F0502020204030204" pitchFamily="34" charset="0"/>
                <a:cs typeface="Mangal" panose="02040503050203030202" pitchFamily="18" charset="0"/>
              </a:rPr>
              <a:t>र साँझसम्‍म त्‍यो अशुद्ध रहनेछ। त्‍यसपछि त्‍यो शुद्ध हुनेछ।</a:t>
            </a:r>
            <a:endParaRPr lang="en-US" sz="2700" dirty="0">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US" sz="3600" dirty="0"/>
          </a:p>
        </p:txBody>
      </p:sp>
    </p:spTree>
    <p:extLst>
      <p:ext uri="{BB962C8B-B14F-4D97-AF65-F5344CB8AC3E}">
        <p14:creationId xmlns:p14="http://schemas.microsoft.com/office/powerpoint/2010/main" val="2764548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lnSpcReduction="10000"/>
          </a:bodyPr>
          <a:lstStyle/>
          <a:p>
            <a:pPr marL="0" marR="0" indent="0">
              <a:lnSpc>
                <a:spcPct val="100000"/>
              </a:lnSpc>
              <a:spcBef>
                <a:spcPts val="0"/>
              </a:spcBef>
              <a:spcAft>
                <a:spcPts val="0"/>
              </a:spcAft>
              <a:buNone/>
            </a:pPr>
            <a:r>
              <a:rPr lang="en-US" sz="3600" b="1" dirty="0">
                <a:effectLst/>
                <a:latin typeface="Times New Roman" panose="02020603050405020304" pitchFamily="18" charset="0"/>
                <a:ea typeface="Calibri" panose="020F0502020204030204" pitchFamily="34" charset="0"/>
                <a:cs typeface="Mangal" panose="02040503050203030202" pitchFamily="18" charset="0"/>
              </a:rPr>
              <a:t>Matthew 26:28</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dirty="0">
                <a:effectLst/>
                <a:latin typeface="Times New Roman" panose="02020603050405020304" pitchFamily="18" charset="0"/>
                <a:ea typeface="Calibri" panose="020F0502020204030204" pitchFamily="34" charset="0"/>
                <a:cs typeface="Mangal" panose="02040503050203030202" pitchFamily="18" charset="0"/>
              </a:rPr>
              <a:t>28 For this is My blood of the [a]new covenant, which is shed for many for the [b]remission of sins.</a:t>
            </a:r>
            <a:r>
              <a:rPr lang="en-US" sz="3600" b="1" dirty="0">
                <a:effectLst/>
                <a:latin typeface="Times New Roman" panose="02020603050405020304" pitchFamily="18" charset="0"/>
                <a:ea typeface="Calibri" panose="020F0502020204030204" pitchFamily="34" charset="0"/>
                <a:cs typeface="Mangal" panose="02040503050203030202" pitchFamily="18" charset="0"/>
              </a:rPr>
              <a:t>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3600" b="1" dirty="0">
                <a:effectLst/>
                <a:latin typeface="Times New Roman" panose="02020603050405020304" pitchFamily="18" charset="0"/>
                <a:ea typeface="Calibri" panose="020F0502020204030204" pitchFamily="34" charset="0"/>
                <a:cs typeface="Mangal" panose="02040503050203030202" pitchFamily="18" charset="0"/>
              </a:rPr>
              <a:t>मत्ती </a:t>
            </a:r>
            <a:r>
              <a:rPr lang="en-US" sz="3600" b="1" dirty="0">
                <a:effectLst/>
                <a:latin typeface="Times New Roman" panose="02020603050405020304" pitchFamily="18" charset="0"/>
                <a:ea typeface="Calibri" panose="020F0502020204030204" pitchFamily="34" charset="0"/>
                <a:cs typeface="Mangal" panose="02040503050203030202" pitchFamily="18" charset="0"/>
              </a:rPr>
              <a:t>26: 28</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dirty="0">
                <a:effectLst/>
                <a:latin typeface="Times New Roman" panose="02020603050405020304" pitchFamily="18" charset="0"/>
                <a:ea typeface="Calibri" panose="020F0502020204030204" pitchFamily="34" charset="0"/>
                <a:cs typeface="Mangal" panose="02040503050203030202" pitchFamily="18" charset="0"/>
              </a:rPr>
              <a:t>28</a:t>
            </a:r>
            <a:r>
              <a:rPr lang="ne-NP" sz="3600" dirty="0">
                <a:effectLst/>
                <a:latin typeface="Times New Roman" panose="02020603050405020304" pitchFamily="18" charset="0"/>
                <a:ea typeface="Calibri" panose="020F0502020204030204" pitchFamily="34" charset="0"/>
                <a:cs typeface="Mangal" panose="02040503050203030202" pitchFamily="18" charset="0"/>
              </a:rPr>
              <a:t>किनभने यो नयाँ करारको मेरो रगत हो</a:t>
            </a:r>
            <a:r>
              <a:rPr lang="en-US" sz="3600" dirty="0">
                <a:effectLst/>
                <a:latin typeface="Times New Roman" panose="02020603050405020304" pitchFamily="18" charset="0"/>
                <a:ea typeface="Calibri" panose="020F0502020204030204" pitchFamily="34" charset="0"/>
                <a:cs typeface="Mangal" panose="02040503050203030202" pitchFamily="18" charset="0"/>
              </a:rPr>
              <a:t>, </a:t>
            </a:r>
            <a:r>
              <a:rPr lang="ne-NP" sz="3600" dirty="0">
                <a:effectLst/>
                <a:latin typeface="Times New Roman" panose="02020603050405020304" pitchFamily="18" charset="0"/>
                <a:ea typeface="Calibri" panose="020F0502020204030204" pitchFamily="34" charset="0"/>
                <a:cs typeface="Mangal" panose="02040503050203030202" pitchFamily="18" charset="0"/>
              </a:rPr>
              <a:t>जो धेरैका निम्‍ति पापको प्रायश्‍चितको लागि बगाइन्‍छ।</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b="1" dirty="0">
                <a:effectLst/>
                <a:latin typeface="Times New Roman" panose="02020603050405020304" pitchFamily="18" charset="0"/>
                <a:ea typeface="Calibri" panose="020F0502020204030204" pitchFamily="34" charset="0"/>
                <a:cs typeface="Mangal" panose="02040503050203030202" pitchFamily="18" charset="0"/>
              </a:rPr>
              <a:t>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b="1" dirty="0">
                <a:effectLst/>
                <a:latin typeface="Times New Roman" panose="02020603050405020304" pitchFamily="18" charset="0"/>
                <a:ea typeface="Calibri" panose="020F0502020204030204" pitchFamily="34" charset="0"/>
                <a:cs typeface="Mangal" panose="02040503050203030202" pitchFamily="18" charset="0"/>
              </a:rPr>
              <a:t>Mark 14:24</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dirty="0">
                <a:effectLst/>
                <a:latin typeface="Times New Roman" panose="02020603050405020304" pitchFamily="18" charset="0"/>
                <a:ea typeface="Calibri" panose="020F0502020204030204" pitchFamily="34" charset="0"/>
                <a:cs typeface="Mangal" panose="02040503050203030202" pitchFamily="18" charset="0"/>
              </a:rPr>
              <a:t>24 And He said to them, “This is My blood of the [a]new covenant, which is shed for many.</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3600" b="1" dirty="0">
                <a:effectLst/>
                <a:latin typeface="Times New Roman" panose="02020603050405020304" pitchFamily="18" charset="0"/>
                <a:ea typeface="Calibri" panose="020F0502020204030204" pitchFamily="34" charset="0"/>
                <a:cs typeface="Mangal" panose="02040503050203030202" pitchFamily="18" charset="0"/>
              </a:rPr>
              <a:t>मर्कूस</a:t>
            </a:r>
            <a:r>
              <a:rPr lang="en-US" sz="3600" b="1" dirty="0">
                <a:effectLst/>
                <a:latin typeface="Times New Roman" panose="02020603050405020304" pitchFamily="18" charset="0"/>
                <a:ea typeface="Calibri" panose="020F0502020204030204" pitchFamily="34" charset="0"/>
                <a:cs typeface="Mangal" panose="02040503050203030202" pitchFamily="18" charset="0"/>
              </a:rPr>
              <a:t> 14:24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600" dirty="0">
                <a:effectLst/>
                <a:latin typeface="Times New Roman" panose="02020603050405020304" pitchFamily="18" charset="0"/>
                <a:ea typeface="Calibri" panose="020F0502020204030204" pitchFamily="34" charset="0"/>
                <a:cs typeface="Mangal" panose="02040503050203030202" pitchFamily="18" charset="0"/>
              </a:rPr>
              <a:t>24</a:t>
            </a:r>
            <a:r>
              <a:rPr lang="ne-NP" sz="3600" dirty="0">
                <a:effectLst/>
                <a:latin typeface="Times New Roman" panose="02020603050405020304" pitchFamily="18" charset="0"/>
                <a:ea typeface="Calibri" panose="020F0502020204030204" pitchFamily="34" charset="0"/>
                <a:cs typeface="Mangal" panose="02040503050203030202" pitchFamily="18" charset="0"/>
              </a:rPr>
              <a:t>अनि उहाँले तिनीहरूलाई भन्‍नुभयो</a:t>
            </a:r>
            <a:r>
              <a:rPr lang="en-US" sz="3600" dirty="0">
                <a:effectLst/>
                <a:latin typeface="Times New Roman" panose="02020603050405020304" pitchFamily="18" charset="0"/>
                <a:ea typeface="Calibri" panose="020F0502020204030204" pitchFamily="34" charset="0"/>
                <a:cs typeface="Mangal" panose="02040503050203030202" pitchFamily="18" charset="0"/>
              </a:rPr>
              <a:t>, “</a:t>
            </a:r>
            <a:r>
              <a:rPr lang="ne-NP" sz="3600" dirty="0">
                <a:effectLst/>
                <a:latin typeface="Times New Roman" panose="02020603050405020304" pitchFamily="18" charset="0"/>
                <a:ea typeface="Calibri" panose="020F0502020204030204" pitchFamily="34" charset="0"/>
                <a:cs typeface="Mangal" panose="02040503050203030202" pitchFamily="18" charset="0"/>
              </a:rPr>
              <a:t>यो नयाँ करारको मेरो रगत हो</a:t>
            </a:r>
            <a:r>
              <a:rPr lang="en-US" sz="3600" dirty="0">
                <a:effectLst/>
                <a:latin typeface="Times New Roman" panose="02020603050405020304" pitchFamily="18" charset="0"/>
                <a:ea typeface="Calibri" panose="020F0502020204030204" pitchFamily="34" charset="0"/>
                <a:cs typeface="Mangal" panose="02040503050203030202" pitchFamily="18" charset="0"/>
              </a:rPr>
              <a:t>, </a:t>
            </a:r>
            <a:r>
              <a:rPr lang="ne-NP" sz="3600" dirty="0">
                <a:effectLst/>
                <a:latin typeface="Times New Roman" panose="02020603050405020304" pitchFamily="18" charset="0"/>
                <a:ea typeface="Calibri" panose="020F0502020204030204" pitchFamily="34" charset="0"/>
                <a:cs typeface="Mangal" panose="02040503050203030202" pitchFamily="18" charset="0"/>
              </a:rPr>
              <a:t>जो धेरैका निम्‍ति बगाइन्‍छ।</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US" dirty="0"/>
          </a:p>
        </p:txBody>
      </p:sp>
    </p:spTree>
    <p:extLst>
      <p:ext uri="{BB962C8B-B14F-4D97-AF65-F5344CB8AC3E}">
        <p14:creationId xmlns:p14="http://schemas.microsoft.com/office/powerpoint/2010/main" val="3452264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10000"/>
          </a:bodyPr>
          <a:lstStyle/>
          <a:p>
            <a:pPr marL="0" marR="0" indent="0">
              <a:lnSpc>
                <a:spcPct val="100000"/>
              </a:lnSpc>
              <a:spcBef>
                <a:spcPts val="0"/>
              </a:spcBef>
              <a:spcAft>
                <a:spcPts val="0"/>
              </a:spcAft>
              <a:buNone/>
            </a:pPr>
            <a:r>
              <a:rPr lang="en-US" sz="3200" b="1" dirty="0">
                <a:effectLst/>
                <a:latin typeface="Times New Roman" panose="02020603050405020304" pitchFamily="18" charset="0"/>
                <a:ea typeface="Calibri" panose="020F0502020204030204" pitchFamily="34" charset="0"/>
                <a:cs typeface="Mangal" panose="02040503050203030202" pitchFamily="18" charset="0"/>
              </a:rPr>
              <a:t>Luke 22:20</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200" dirty="0">
                <a:effectLst/>
                <a:latin typeface="Times New Roman" panose="02020603050405020304" pitchFamily="18" charset="0"/>
                <a:ea typeface="Calibri" panose="020F0502020204030204" pitchFamily="34" charset="0"/>
                <a:cs typeface="Mangal" panose="02040503050203030202" pitchFamily="18" charset="0"/>
              </a:rPr>
              <a:t>20 Likewise He also took the cup after supper, saying, “This cup is the new covenant in My blood, which is shed for you.</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3200" b="1" dirty="0">
                <a:effectLst/>
                <a:latin typeface="Times New Roman" panose="02020603050405020304" pitchFamily="18" charset="0"/>
                <a:ea typeface="Calibri" panose="020F0502020204030204" pitchFamily="34" charset="0"/>
                <a:cs typeface="Mangal" panose="02040503050203030202" pitchFamily="18" charset="0"/>
              </a:rPr>
              <a:t>लूका </a:t>
            </a:r>
            <a:r>
              <a:rPr lang="en-US" sz="3200" b="1" dirty="0">
                <a:effectLst/>
                <a:latin typeface="Times New Roman" panose="02020603050405020304" pitchFamily="18" charset="0"/>
                <a:ea typeface="Calibri" panose="020F0502020204030204" pitchFamily="34" charset="0"/>
                <a:cs typeface="Mangal" panose="02040503050203030202" pitchFamily="18" charset="0"/>
              </a:rPr>
              <a:t>22:20 </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3200" dirty="0">
                <a:effectLst/>
                <a:latin typeface="Times New Roman" panose="02020603050405020304" pitchFamily="18" charset="0"/>
                <a:ea typeface="Calibri" panose="020F0502020204030204" pitchFamily="34" charset="0"/>
                <a:cs typeface="Mangal" panose="02040503050203030202" pitchFamily="18" charset="0"/>
              </a:rPr>
              <a:t>20</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यसै गरी खाइसक्‍नुभएपछि उहाँले कचौरा लिनुभयो र भन्‍नुभयो</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यो कचौरा तिमीहरूका निम्‍ति बगाइएको मेरो रगतमा स्‍थापित गरिने नयाँ करार हो।</a:t>
            </a:r>
            <a:endParaRPr lang="en-US" sz="3200" dirty="0">
              <a:effectLst/>
              <a:latin typeface="Times New Roman" panose="02020603050405020304" pitchFamily="18"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200" b="1" dirty="0">
                <a:effectLst/>
                <a:latin typeface="Times New Roman" panose="02020603050405020304" pitchFamily="18" charset="0"/>
                <a:ea typeface="Calibri" panose="020F0502020204030204" pitchFamily="34" charset="0"/>
                <a:cs typeface="Mangal" panose="02040503050203030202" pitchFamily="18" charset="0"/>
              </a:rPr>
              <a:t>1 Corinthians 10:16</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200" dirty="0">
                <a:effectLst/>
                <a:latin typeface="Times New Roman" panose="02020603050405020304" pitchFamily="18" charset="0"/>
                <a:ea typeface="Calibri" panose="020F0502020204030204" pitchFamily="34" charset="0"/>
                <a:cs typeface="Mangal" panose="02040503050203030202" pitchFamily="18" charset="0"/>
              </a:rPr>
              <a:t>16 The cup of blessing which we bless, is it not the [a]communion of the blood of Christ? The bread which we break, is it not the communion of the body of Christ?</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200" dirty="0">
                <a:effectLst/>
                <a:latin typeface="Times New Roman" panose="02020603050405020304" pitchFamily="18" charset="0"/>
                <a:ea typeface="Calibri" panose="020F0502020204030204" pitchFamily="34" charset="0"/>
                <a:cs typeface="Mangal" panose="02040503050203030202" pitchFamily="18" charset="0"/>
              </a:rPr>
              <a:t> </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3200" b="1" dirty="0">
                <a:effectLst/>
                <a:latin typeface="Times New Roman" panose="02020603050405020304" pitchFamily="18" charset="0"/>
                <a:ea typeface="Calibri" panose="020F0502020204030204" pitchFamily="34" charset="0"/>
                <a:cs typeface="Mangal" panose="02040503050203030202" pitchFamily="18" charset="0"/>
              </a:rPr>
              <a:t>१ कोरिन्थी </a:t>
            </a:r>
            <a:r>
              <a:rPr lang="en-US" sz="3200" b="1" dirty="0">
                <a:effectLst/>
                <a:latin typeface="Times New Roman" panose="02020603050405020304" pitchFamily="18" charset="0"/>
                <a:ea typeface="Calibri" panose="020F0502020204030204" pitchFamily="34" charset="0"/>
                <a:cs typeface="Mangal" panose="02040503050203030202" pitchFamily="18" charset="0"/>
              </a:rPr>
              <a:t>10:16</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3200" dirty="0">
                <a:effectLst/>
                <a:latin typeface="Times New Roman" panose="02020603050405020304" pitchFamily="18" charset="0"/>
                <a:ea typeface="Calibri" panose="020F0502020204030204" pitchFamily="34" charset="0"/>
                <a:cs typeface="Mangal" panose="02040503050203030202" pitchFamily="18" charset="0"/>
              </a:rPr>
              <a:t>16 </a:t>
            </a:r>
            <a:r>
              <a:rPr lang="ne-NP" sz="3200" dirty="0">
                <a:effectLst/>
                <a:latin typeface="Times New Roman" panose="02020603050405020304" pitchFamily="18" charset="0"/>
                <a:ea typeface="Calibri" panose="020F0502020204030204" pitchFamily="34" charset="0"/>
                <a:cs typeface="Mangal" panose="02040503050203030202" pitchFamily="18" charset="0"/>
              </a:rPr>
              <a:t>आशिष्‌का त्यो कचौरा जुनको निम्‍ति हामी आशिष्‌ माग्‍छौं</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के त्‍यो ख्रीष्‍टको रगतमा हुने सहभागिता होइन र</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त्‍यो रोटी</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जुन हामी भाँच्‍छौं</a:t>
            </a:r>
            <a:r>
              <a:rPr lang="en-US" sz="3200" dirty="0">
                <a:effectLst/>
                <a:latin typeface="Times New Roman" panose="02020603050405020304" pitchFamily="18" charset="0"/>
                <a:ea typeface="Calibri" panose="020F0502020204030204" pitchFamily="34" charset="0"/>
                <a:cs typeface="Mangal" panose="02040503050203030202" pitchFamily="18" charset="0"/>
              </a:rPr>
              <a:t>, </a:t>
            </a:r>
            <a:r>
              <a:rPr lang="ne-NP" sz="3200" dirty="0">
                <a:effectLst/>
                <a:latin typeface="Times New Roman" panose="02020603050405020304" pitchFamily="18" charset="0"/>
                <a:ea typeface="Calibri" panose="020F0502020204030204" pitchFamily="34" charset="0"/>
                <a:cs typeface="Mangal" panose="02040503050203030202" pitchFamily="18" charset="0"/>
              </a:rPr>
              <a:t>के त्‍यो ख्रीष्‍टको शरीरमा हुने सहभागिता होइन</a:t>
            </a:r>
            <a:r>
              <a:rPr lang="en-US" sz="3200" dirty="0">
                <a:effectLst/>
                <a:latin typeface="Times New Roman" panose="02020603050405020304" pitchFamily="18" charset="0"/>
                <a:ea typeface="Calibri" panose="020F0502020204030204" pitchFamily="34" charset="0"/>
                <a:cs typeface="Mangal" panose="02040503050203030202" pitchFamily="18" charset="0"/>
              </a:rPr>
              <a:t>?</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endParaRPr lang="en-US" dirty="0"/>
          </a:p>
        </p:txBody>
      </p:sp>
    </p:spTree>
    <p:extLst>
      <p:ext uri="{BB962C8B-B14F-4D97-AF65-F5344CB8AC3E}">
        <p14:creationId xmlns:p14="http://schemas.microsoft.com/office/powerpoint/2010/main" val="4208802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10000"/>
          </a:bodyPr>
          <a:lstStyle/>
          <a:p>
            <a:pPr marL="0" marR="0" indent="0">
              <a:lnSpc>
                <a:spcPct val="100000"/>
              </a:lnSpc>
              <a:spcBef>
                <a:spcPts val="0"/>
              </a:spcBef>
              <a:spcAft>
                <a:spcPts val="0"/>
              </a:spcAft>
              <a:buNone/>
            </a:pPr>
            <a:r>
              <a:rPr lang="en-US" sz="2400" b="1" dirty="0">
                <a:effectLst/>
                <a:latin typeface="Times New Roman" panose="02020603050405020304" pitchFamily="18" charset="0"/>
                <a:ea typeface="Calibri" panose="020F0502020204030204" pitchFamily="34" charset="0"/>
                <a:cs typeface="Mangal" panose="02040503050203030202" pitchFamily="18" charset="0"/>
              </a:rPr>
              <a:t>John 6:53-58</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53 Then Jesus said to them, “Most assuredly, I say to you, unless you eat the flesh of the Son of Man and drink His blood, you have no life in you. 54 Whoever eats My flesh and drinks My blood has eternal life, and I will raise him up at the last day. 55 For My flesh is [a]food indeed, and My blood is [b]drink indeed. 56 He who eats My flesh and drinks My blood abides in Me, and I in him. 57 As the living Father sent Me, and I live because of the Father, so he who feeds on Me will live because of Me. 58 This is the bread which came down from heaven—not as your fathers ate the manna, and are dead. He who eats this bread will live forever.”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400" b="1" dirty="0">
                <a:effectLst/>
                <a:latin typeface="Times New Roman" panose="02020603050405020304" pitchFamily="18" charset="0"/>
                <a:ea typeface="Calibri" panose="020F0502020204030204" pitchFamily="34" charset="0"/>
                <a:cs typeface="Mangal" panose="02040503050203030202" pitchFamily="18" charset="0"/>
              </a:rPr>
              <a:t>यूहन्‍ना </a:t>
            </a:r>
            <a:r>
              <a:rPr lang="en-US" sz="2400" b="1" dirty="0">
                <a:effectLst/>
                <a:latin typeface="Times New Roman" panose="02020603050405020304" pitchFamily="18" charset="0"/>
                <a:ea typeface="Calibri" panose="020F0502020204030204" pitchFamily="34" charset="0"/>
                <a:cs typeface="Mangal" panose="02040503050203030202" pitchFamily="18" charset="0"/>
              </a:rPr>
              <a:t>6:53 – 58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53</a:t>
            </a:r>
            <a:r>
              <a:rPr lang="ne-NP" sz="2400" dirty="0">
                <a:effectLst/>
                <a:latin typeface="Times New Roman" panose="02020603050405020304" pitchFamily="18" charset="0"/>
                <a:ea typeface="Calibri" panose="020F0502020204030204" pitchFamily="34" charset="0"/>
                <a:cs typeface="Mangal" panose="02040503050203030202" pitchFamily="18" charset="0"/>
              </a:rPr>
              <a:t>येशूले तिनीहरूलाई भन्‍नुभयो</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साँच्‍चै</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म तिमीहरूलाई भन्‍दछु</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तिमीहरूले मानिसको पुत्रको देह खाएनौ</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उसको रगत पिएनौ भने</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तिमीहरूमा जीवन हुँदैन। </a:t>
            </a:r>
            <a:r>
              <a:rPr lang="en-US" sz="2400" dirty="0">
                <a:effectLst/>
                <a:latin typeface="Times New Roman" panose="02020603050405020304" pitchFamily="18" charset="0"/>
                <a:ea typeface="Calibri" panose="020F0502020204030204" pitchFamily="34" charset="0"/>
                <a:cs typeface="Mangal" panose="02040503050203030202" pitchFamily="18" charset="0"/>
              </a:rPr>
              <a:t>54</a:t>
            </a:r>
            <a:r>
              <a:rPr lang="ne-NP" sz="2400" dirty="0">
                <a:effectLst/>
                <a:latin typeface="Times New Roman" panose="02020603050405020304" pitchFamily="18" charset="0"/>
                <a:ea typeface="Calibri" panose="020F0502020204030204" pitchFamily="34" charset="0"/>
                <a:cs typeface="Mangal" panose="02040503050203030202" pitchFamily="18" charset="0"/>
              </a:rPr>
              <a:t>मेरो देह खाने र मेरो रगत पिउनेसित अनन्‍त जीवन छ</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अन्‍त्‍यको दिनमा म त्‍यसलाई जीवित पार्नेछु। </a:t>
            </a:r>
            <a:r>
              <a:rPr lang="en-US" sz="2400" dirty="0">
                <a:effectLst/>
                <a:latin typeface="Times New Roman" panose="02020603050405020304" pitchFamily="18" charset="0"/>
                <a:ea typeface="Calibri" panose="020F0502020204030204" pitchFamily="34" charset="0"/>
                <a:cs typeface="Mangal" panose="02040503050203030202" pitchFamily="18" charset="0"/>
              </a:rPr>
              <a:t>55</a:t>
            </a:r>
            <a:r>
              <a:rPr lang="ne-NP" sz="2400" dirty="0">
                <a:effectLst/>
                <a:latin typeface="Times New Roman" panose="02020603050405020304" pitchFamily="18" charset="0"/>
                <a:ea typeface="Calibri" panose="020F0502020204030204" pitchFamily="34" charset="0"/>
                <a:cs typeface="Mangal" panose="02040503050203030202" pitchFamily="18" charset="0"/>
              </a:rPr>
              <a:t>किनभने मेरो देह साँच्‍चै खानेकुरो हो</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मेरो रगत साँच्‍चै पिउने कुरो हो। </a:t>
            </a:r>
            <a:r>
              <a:rPr lang="en-US" sz="2400" dirty="0">
                <a:effectLst/>
                <a:latin typeface="Times New Roman" panose="02020603050405020304" pitchFamily="18" charset="0"/>
                <a:ea typeface="Calibri" panose="020F0502020204030204" pitchFamily="34" charset="0"/>
                <a:cs typeface="Mangal" panose="02040503050203030202" pitchFamily="18" charset="0"/>
              </a:rPr>
              <a:t>56</a:t>
            </a:r>
            <a:r>
              <a:rPr lang="ne-NP" sz="2400" dirty="0">
                <a:effectLst/>
                <a:latin typeface="Times New Roman" panose="02020603050405020304" pitchFamily="18" charset="0"/>
                <a:ea typeface="Calibri" panose="020F0502020204030204" pitchFamily="34" charset="0"/>
                <a:cs typeface="Mangal" panose="02040503050203030202" pitchFamily="18" charset="0"/>
              </a:rPr>
              <a:t>मेरो देह खाने</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मेरो रगत पिउनेचाहिँ ममा रहन्‍छ</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म त्‍यसमा रहन्‍छु। </a:t>
            </a:r>
            <a:r>
              <a:rPr lang="en-US" sz="2400" dirty="0">
                <a:effectLst/>
                <a:latin typeface="Times New Roman" panose="02020603050405020304" pitchFamily="18" charset="0"/>
                <a:ea typeface="Calibri" panose="020F0502020204030204" pitchFamily="34" charset="0"/>
                <a:cs typeface="Mangal" panose="02040503050203030202" pitchFamily="18" charset="0"/>
              </a:rPr>
              <a:t>57</a:t>
            </a:r>
            <a:r>
              <a:rPr lang="ne-NP" sz="2400" dirty="0">
                <a:effectLst/>
                <a:latin typeface="Times New Roman" panose="02020603050405020304" pitchFamily="18" charset="0"/>
                <a:ea typeface="Calibri" panose="020F0502020204030204" pitchFamily="34" charset="0"/>
                <a:cs typeface="Mangal" panose="02040503050203030202" pitchFamily="18" charset="0"/>
              </a:rPr>
              <a:t>जसरी जीवित पिताले मलाई पठाउनुभयो</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म पिताको कारणले जिउँछु</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त्‍यसै गरी मलाई खाने पनि मेरो कारणले जिउनेछ। </a:t>
            </a:r>
            <a:r>
              <a:rPr lang="en-US" sz="2400" dirty="0">
                <a:effectLst/>
                <a:latin typeface="Times New Roman" panose="02020603050405020304" pitchFamily="18" charset="0"/>
                <a:ea typeface="Calibri" panose="020F0502020204030204" pitchFamily="34" charset="0"/>
                <a:cs typeface="Mangal" panose="02040503050203030202" pitchFamily="18" charset="0"/>
              </a:rPr>
              <a:t>58</a:t>
            </a:r>
            <a:r>
              <a:rPr lang="ne-NP" sz="2400" dirty="0">
                <a:effectLst/>
                <a:latin typeface="Times New Roman" panose="02020603050405020304" pitchFamily="18" charset="0"/>
                <a:ea typeface="Calibri" panose="020F0502020204030204" pitchFamily="34" charset="0"/>
                <a:cs typeface="Mangal" panose="02040503050203030202" pitchFamily="18" charset="0"/>
              </a:rPr>
              <a:t>स्‍वर्गबाट आएको यो रोटी त्‍यस्‍तो होइन</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जो पिता-पुर्खाहरूले खाए तापनि मरेर गए। यो रोटी खानेचाहिँ सधैँभरि जिउनेछ।</a:t>
            </a:r>
            <a:r>
              <a:rPr lang="en-US" sz="2400" dirty="0">
                <a:effectLst/>
                <a:latin typeface="Times New Roman" panose="02020603050405020304" pitchFamily="18" charset="0"/>
                <a:ea typeface="Calibri" panose="020F0502020204030204" pitchFamily="34" charset="0"/>
                <a:cs typeface="Mangal" panose="02040503050203030202" pitchFamily="18" charset="0"/>
              </a:rPr>
              <a:t>”</a:t>
            </a:r>
          </a:p>
          <a:p>
            <a:pPr marL="0" marR="0" indent="0">
              <a:lnSpc>
                <a:spcPct val="100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b="1" dirty="0">
                <a:effectLst/>
                <a:latin typeface="Times New Roman" panose="02020603050405020304" pitchFamily="18" charset="0"/>
                <a:ea typeface="Calibri" panose="020F0502020204030204" pitchFamily="34" charset="0"/>
                <a:cs typeface="Mangal" panose="02040503050203030202" pitchFamily="18" charset="0"/>
              </a:rPr>
              <a:t>John 19:34</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34 But one of the soldiers pierced His side with a spear, and immediately blood and water came out.</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60000"/>
              </a:lnSpc>
              <a:spcBef>
                <a:spcPts val="0"/>
              </a:spcBef>
              <a:spcAft>
                <a:spcPts val="0"/>
              </a:spcAft>
              <a:buNone/>
            </a:pPr>
            <a:r>
              <a:rPr lang="ne-NP" sz="2400" b="1" dirty="0">
                <a:effectLst/>
                <a:latin typeface="Times New Roman" panose="02020603050405020304" pitchFamily="18" charset="0"/>
                <a:ea typeface="Calibri" panose="020F0502020204030204" pitchFamily="34" charset="0"/>
                <a:cs typeface="Mangal" panose="02040503050203030202" pitchFamily="18" charset="0"/>
              </a:rPr>
              <a:t>यूहन्‍ना</a:t>
            </a:r>
            <a:r>
              <a:rPr lang="en-US" sz="2400" b="1" dirty="0">
                <a:effectLst/>
                <a:latin typeface="Times New Roman" panose="02020603050405020304" pitchFamily="18" charset="0"/>
                <a:ea typeface="Calibri" panose="020F0502020204030204" pitchFamily="34" charset="0"/>
                <a:cs typeface="Mangal" panose="02040503050203030202" pitchFamily="18" charset="0"/>
              </a:rPr>
              <a:t> 19:34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6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34</a:t>
            </a:r>
            <a:r>
              <a:rPr lang="ne-NP" sz="2400" dirty="0">
                <a:effectLst/>
                <a:latin typeface="Times New Roman" panose="02020603050405020304" pitchFamily="18" charset="0"/>
                <a:ea typeface="Calibri" panose="020F0502020204030204" pitchFamily="34" charset="0"/>
                <a:cs typeface="Mangal" panose="02040503050203030202" pitchFamily="18" charset="0"/>
              </a:rPr>
              <a:t>तर सिपाहीहरूमध्‍ये एक जनाले उहाँको कोखामा भालाले घोच्‍यो</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तुरुन्‍तै रगत र पानी निस्‍क्‍यो।</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sz="3600" dirty="0"/>
          </a:p>
        </p:txBody>
      </p:sp>
    </p:spTree>
    <p:extLst>
      <p:ext uri="{BB962C8B-B14F-4D97-AF65-F5344CB8AC3E}">
        <p14:creationId xmlns:p14="http://schemas.microsoft.com/office/powerpoint/2010/main" val="343784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20000"/>
          </a:bodyPr>
          <a:lstStyle/>
          <a:p>
            <a:pPr marL="0" marR="0" indent="0">
              <a:lnSpc>
                <a:spcPct val="11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Acts 20:28</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28 Therefore take heed to yourselves and to all the flock, among which the Holy Spirit has made you overseers, to shepherd the church [a]of God which He purchased with His own blood.</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प्रेरित </a:t>
            </a:r>
            <a:r>
              <a:rPr lang="en-US" b="1" dirty="0">
                <a:effectLst/>
                <a:latin typeface="Times New Roman" panose="02020603050405020304" pitchFamily="18" charset="0"/>
                <a:ea typeface="Calibri" panose="020F0502020204030204" pitchFamily="34" charset="0"/>
                <a:cs typeface="Mangal" panose="02040503050203030202" pitchFamily="18" charset="0"/>
              </a:rPr>
              <a:t>20:28</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28</a:t>
            </a:r>
            <a:r>
              <a:rPr lang="ne-NP" dirty="0">
                <a:effectLst/>
                <a:latin typeface="Times New Roman" panose="02020603050405020304" pitchFamily="18" charset="0"/>
                <a:ea typeface="Calibri" panose="020F0502020204030204" pitchFamily="34" charset="0"/>
                <a:cs typeface="Mangal" panose="02040503050203030202" pitchFamily="18" charset="0"/>
              </a:rPr>
              <a:t>तपाईंहरू आफ्‍ना निम्‍ति र आफ्‍नो समस्‍त बगालको निम्‍ति सावधान रहनुहोस्‌। पवित्र आत्‍माले तपाईंहरूलाई बगालका जिम्‍मावाल बनाउनुभएको हुनाले उहाँले आफ्‍नै रगतले किन्‍नुभएको परमेश्‍वरका मण्‍डलीको हेरचाह तपाईंहरू गर्नुहोस्‌।</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10000"/>
              </a:lnSpc>
              <a:buNone/>
            </a:pPr>
            <a:endParaRPr lang="en-US" sz="4000" dirty="0"/>
          </a:p>
          <a:p>
            <a:pPr marL="0" marR="0" indent="0">
              <a:lnSpc>
                <a:spcPct val="11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1 Peter 1:18-19</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18 knowing that you were not redeemed with [a]corruptible things, like silver or gold, from your aimless conduct received by tradition from your fathers, 19 but with the precious blood of Christ, as of a lamb without blemish and without spot.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१ पत्रुस </a:t>
            </a:r>
            <a:r>
              <a:rPr lang="en-US" b="1" dirty="0">
                <a:effectLst/>
                <a:latin typeface="Times New Roman" panose="02020603050405020304" pitchFamily="18" charset="0"/>
                <a:ea typeface="Calibri" panose="020F0502020204030204" pitchFamily="34" charset="0"/>
                <a:cs typeface="Mangal" panose="02040503050203030202" pitchFamily="18" charset="0"/>
              </a:rPr>
              <a:t>1:18 – 19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18</a:t>
            </a:r>
            <a:r>
              <a:rPr lang="ne-NP" dirty="0">
                <a:effectLst/>
                <a:latin typeface="Times New Roman" panose="02020603050405020304" pitchFamily="18" charset="0"/>
                <a:ea typeface="Calibri" panose="020F0502020204030204" pitchFamily="34" charset="0"/>
                <a:cs typeface="Mangal" panose="02040503050203030202" pitchFamily="18" charset="0"/>
              </a:rPr>
              <a:t>तिमीहरू जान्‍दछौ</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कि आफ्‍ना पिता-पुर्खाबाट आएका व्‍यर्थका कुराहरूदेखि</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सुन वा चाँदीजस्‍ता नाश हुने थोकहरूद्वारा दाम तिरी तिमीहरू छुट्ट्याइएका होइनौ</a:t>
            </a:r>
            <a:r>
              <a:rPr lang="en-US" dirty="0">
                <a:effectLst/>
                <a:latin typeface="Times New Roman" panose="02020603050405020304" pitchFamily="18" charset="0"/>
                <a:ea typeface="Calibri" panose="020F0502020204030204" pitchFamily="34" charset="0"/>
                <a:cs typeface="Mangal" panose="02040503050203030202" pitchFamily="18" charset="0"/>
              </a:rPr>
              <a:t>, 19</a:t>
            </a:r>
            <a:r>
              <a:rPr lang="ne-NP" dirty="0">
                <a:effectLst/>
                <a:latin typeface="Times New Roman" panose="02020603050405020304" pitchFamily="18" charset="0"/>
                <a:ea typeface="Calibri" panose="020F0502020204030204" pitchFamily="34" charset="0"/>
                <a:cs typeface="Mangal" panose="02040503050203030202" pitchFamily="18" charset="0"/>
              </a:rPr>
              <a:t>तर निष्‍खोट र निष्‍कलङ्क थुमाको जस्‍तो ख्रीष्‍टको अनमोल रगतद्वारा दाम तिरी छुट्ट्याइएका छौ।</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10000"/>
              </a:lnSpc>
              <a:buNone/>
            </a:pPr>
            <a:endParaRPr lang="en-US" sz="4000" dirty="0"/>
          </a:p>
        </p:txBody>
      </p:sp>
    </p:spTree>
    <p:extLst>
      <p:ext uri="{BB962C8B-B14F-4D97-AF65-F5344CB8AC3E}">
        <p14:creationId xmlns:p14="http://schemas.microsoft.com/office/powerpoint/2010/main" val="291522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Autofit/>
          </a:bodyPr>
          <a:lstStyle/>
          <a:p>
            <a:pPr marL="0" marR="0" indent="0">
              <a:lnSpc>
                <a:spcPct val="100000"/>
              </a:lnSpc>
              <a:spcBef>
                <a:spcPts val="0"/>
              </a:spcBef>
              <a:spcAft>
                <a:spcPts val="0"/>
              </a:spcAft>
              <a:buNone/>
            </a:pPr>
            <a:r>
              <a:rPr lang="en-US" sz="2600" b="1" dirty="0">
                <a:effectLst/>
                <a:latin typeface="Times New Roman" panose="02020603050405020304" pitchFamily="18" charset="0"/>
                <a:ea typeface="Calibri" panose="020F0502020204030204" pitchFamily="34" charset="0"/>
                <a:cs typeface="Mangal" panose="02040503050203030202" pitchFamily="18" charset="0"/>
              </a:rPr>
              <a:t>Romans 3:24-25</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dirty="0">
                <a:effectLst/>
                <a:latin typeface="Times New Roman" panose="02020603050405020304" pitchFamily="18" charset="0"/>
                <a:ea typeface="Calibri" panose="020F0502020204030204" pitchFamily="34" charset="0"/>
                <a:cs typeface="Mangal" panose="02040503050203030202" pitchFamily="18" charset="0"/>
              </a:rPr>
              <a:t>24 being justified [a]freely by His grace through the redemption that is in Christ Jesus, 25 whom God set forth as a [b]propitiation by His blood, through faith, to demonstrate His righteousness, because in His forbearance God had passed over the sins that were previously committed,</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600" b="1" dirty="0">
                <a:effectLst/>
                <a:latin typeface="Times New Roman" panose="02020603050405020304" pitchFamily="18" charset="0"/>
                <a:ea typeface="Calibri" panose="020F0502020204030204" pitchFamily="34" charset="0"/>
                <a:cs typeface="Mangal" panose="02040503050203030202" pitchFamily="18" charset="0"/>
              </a:rPr>
              <a:t>रोमी </a:t>
            </a:r>
            <a:r>
              <a:rPr lang="en-US" sz="2600" b="1" dirty="0">
                <a:effectLst/>
                <a:latin typeface="Times New Roman" panose="02020603050405020304" pitchFamily="18" charset="0"/>
                <a:ea typeface="Calibri" panose="020F0502020204030204" pitchFamily="34" charset="0"/>
                <a:cs typeface="Mangal" panose="02040503050203030202" pitchFamily="18" charset="0"/>
              </a:rPr>
              <a:t>3:24 – 25 </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dirty="0">
                <a:effectLst/>
                <a:latin typeface="Times New Roman" panose="02020603050405020304" pitchFamily="18" charset="0"/>
                <a:ea typeface="Calibri" panose="020F0502020204030204" pitchFamily="34" charset="0"/>
                <a:cs typeface="Mangal" panose="02040503050203030202" pitchFamily="18" charset="0"/>
              </a:rPr>
              <a:t>24</a:t>
            </a:r>
            <a:r>
              <a:rPr lang="ne-NP" sz="2600" dirty="0">
                <a:effectLst/>
                <a:latin typeface="Times New Roman" panose="02020603050405020304" pitchFamily="18" charset="0"/>
                <a:ea typeface="Calibri" panose="020F0502020204030204" pitchFamily="34" charset="0"/>
                <a:cs typeface="Mangal" panose="02040503050203030202" pitchFamily="18" charset="0"/>
              </a:rPr>
              <a:t>परमेश्‍वरका अनुग्रहको वरदानले ख्रीष्‍ट येशूमा भएको उद्धारबाट तिनीहरू सित्तैँमा धर्मी ठहरिएका छन्‌। </a:t>
            </a:r>
            <a:r>
              <a:rPr lang="en-US" sz="2600" dirty="0">
                <a:effectLst/>
                <a:latin typeface="Times New Roman" panose="02020603050405020304" pitchFamily="18" charset="0"/>
                <a:ea typeface="Calibri" panose="020F0502020204030204" pitchFamily="34" charset="0"/>
                <a:cs typeface="Mangal" panose="02040503050203030202" pitchFamily="18" charset="0"/>
              </a:rPr>
              <a:t>25</a:t>
            </a:r>
            <a:r>
              <a:rPr lang="ne-NP" sz="2600" dirty="0">
                <a:effectLst/>
                <a:latin typeface="Times New Roman" panose="02020603050405020304" pitchFamily="18" charset="0"/>
                <a:ea typeface="Calibri" panose="020F0502020204030204" pitchFamily="34" charset="0"/>
                <a:cs typeface="Mangal" panose="02040503050203030202" pitchFamily="18" charset="0"/>
              </a:rPr>
              <a:t>परमेश्‍वरले ख्रीष्‍टलाई उहाँको रगतद्वारा प्रायश्‍चितको बलिदान स्‍वरूप प्रस्‍तुत गर्नुभयो</a:t>
            </a:r>
            <a:r>
              <a:rPr lang="en-US" sz="2600" dirty="0">
                <a:effectLst/>
                <a:latin typeface="Times New Roman" panose="02020603050405020304" pitchFamily="18" charset="0"/>
                <a:ea typeface="Calibri" panose="020F0502020204030204" pitchFamily="34" charset="0"/>
                <a:cs typeface="Mangal" panose="02040503050203030202" pitchFamily="18" charset="0"/>
              </a:rPr>
              <a:t>, </a:t>
            </a:r>
            <a:r>
              <a:rPr lang="ne-NP" sz="2600" dirty="0">
                <a:effectLst/>
                <a:latin typeface="Times New Roman" panose="02020603050405020304" pitchFamily="18" charset="0"/>
                <a:ea typeface="Calibri" panose="020F0502020204030204" pitchFamily="34" charset="0"/>
                <a:cs typeface="Mangal" panose="02040503050203030202" pitchFamily="18" charset="0"/>
              </a:rPr>
              <a:t>जुन प्रायश्‍चित विश्‍वासद्वारा ग्रहण गर्नुपर्दछ। यो काम परमेश्‍वरले आफ्‍नो धार्मिकता देखाउनलाई गर्नुभयो</a:t>
            </a:r>
            <a:r>
              <a:rPr lang="en-US" sz="2600" dirty="0">
                <a:effectLst/>
                <a:latin typeface="Times New Roman" panose="02020603050405020304" pitchFamily="18" charset="0"/>
                <a:ea typeface="Calibri" panose="020F0502020204030204" pitchFamily="34" charset="0"/>
                <a:cs typeface="Mangal" panose="02040503050203030202" pitchFamily="18" charset="0"/>
              </a:rPr>
              <a:t>, </a:t>
            </a:r>
            <a:r>
              <a:rPr lang="ne-NP" sz="2600" dirty="0">
                <a:effectLst/>
                <a:latin typeface="Times New Roman" panose="02020603050405020304" pitchFamily="18" charset="0"/>
                <a:ea typeface="Calibri" panose="020F0502020204030204" pitchFamily="34" charset="0"/>
                <a:cs typeface="Mangal" panose="02040503050203030202" pitchFamily="18" charset="0"/>
              </a:rPr>
              <a:t>किनभने उहाँको ईश्‍वरीय धैर्यमा अगाडिका पापहरूलाई उहाँले वास्‍ता गर्नुभएको थिएन।</a:t>
            </a:r>
            <a:endParaRPr lang="en-US" sz="2600" dirty="0">
              <a:effectLst/>
              <a:latin typeface="Times New Roman" panose="02020603050405020304" pitchFamily="18"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b="1" dirty="0">
                <a:effectLst/>
                <a:latin typeface="Times New Roman" panose="02020603050405020304" pitchFamily="18" charset="0"/>
                <a:ea typeface="Calibri" panose="020F0502020204030204" pitchFamily="34" charset="0"/>
                <a:cs typeface="Mangal" panose="02040503050203030202" pitchFamily="18" charset="0"/>
              </a:rPr>
              <a:t>Romans 5:6</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dirty="0">
                <a:effectLst/>
                <a:latin typeface="Times New Roman" panose="02020603050405020304" pitchFamily="18" charset="0"/>
                <a:ea typeface="Calibri" panose="020F0502020204030204" pitchFamily="34" charset="0"/>
                <a:cs typeface="Mangal" panose="02040503050203030202" pitchFamily="18" charset="0"/>
              </a:rPr>
              <a:t>Christ in Our Place</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dirty="0">
                <a:effectLst/>
                <a:latin typeface="Times New Roman" panose="02020603050405020304" pitchFamily="18" charset="0"/>
                <a:ea typeface="Calibri" panose="020F0502020204030204" pitchFamily="34" charset="0"/>
                <a:cs typeface="Mangal" panose="02040503050203030202" pitchFamily="18" charset="0"/>
              </a:rPr>
              <a:t>6 For when we were still without strength, [a]in due time Christ died for the ungodly.</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600" b="1" dirty="0">
                <a:effectLst/>
                <a:latin typeface="Times New Roman" panose="02020603050405020304" pitchFamily="18" charset="0"/>
                <a:ea typeface="Calibri" panose="020F0502020204030204" pitchFamily="34" charset="0"/>
                <a:cs typeface="Mangal" panose="02040503050203030202" pitchFamily="18" charset="0"/>
              </a:rPr>
              <a:t>रोमी </a:t>
            </a:r>
            <a:r>
              <a:rPr lang="en-US" sz="2600" b="1" dirty="0">
                <a:effectLst/>
                <a:latin typeface="Times New Roman" panose="02020603050405020304" pitchFamily="18" charset="0"/>
                <a:ea typeface="Calibri" panose="020F0502020204030204" pitchFamily="34" charset="0"/>
                <a:cs typeface="Mangal" panose="02040503050203030202" pitchFamily="18" charset="0"/>
              </a:rPr>
              <a:t>5:6 </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600" dirty="0">
                <a:effectLst/>
                <a:latin typeface="Times New Roman" panose="02020603050405020304" pitchFamily="18" charset="0"/>
                <a:ea typeface="Calibri" panose="020F0502020204030204" pitchFamily="34" charset="0"/>
                <a:cs typeface="Mangal" panose="02040503050203030202" pitchFamily="18" charset="0"/>
              </a:rPr>
              <a:t>6</a:t>
            </a:r>
            <a:r>
              <a:rPr lang="ne-NP" sz="2600" dirty="0">
                <a:effectLst/>
                <a:latin typeface="Times New Roman" panose="02020603050405020304" pitchFamily="18" charset="0"/>
                <a:ea typeface="Calibri" panose="020F0502020204030204" pitchFamily="34" charset="0"/>
                <a:cs typeface="Mangal" panose="02040503050203030202" pitchFamily="18" charset="0"/>
              </a:rPr>
              <a:t>किनकि हामी दुर्बल हुँदा नै ख्रीष्‍ट अधर्मीहरूका निम्‍ति ठीक समयमा मर्नुभयो।</a:t>
            </a:r>
            <a:endParaRPr lang="en-US" sz="2600"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sz="2600" dirty="0"/>
          </a:p>
        </p:txBody>
      </p:sp>
    </p:spTree>
    <p:extLst>
      <p:ext uri="{BB962C8B-B14F-4D97-AF65-F5344CB8AC3E}">
        <p14:creationId xmlns:p14="http://schemas.microsoft.com/office/powerpoint/2010/main" val="66882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10000"/>
          </a:bodyPr>
          <a:lstStyle/>
          <a:p>
            <a:pPr marL="0" marR="0" indent="0">
              <a:lnSpc>
                <a:spcPct val="10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1 Corinthians 10:16</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16 The cup of blessing which we bless, is it not the [a]communion of the blood of Christ? The bread which we break, is it not the communion of the body of Christ?</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500" b="1" dirty="0">
                <a:effectLst/>
                <a:latin typeface="Times New Roman" panose="02020603050405020304" pitchFamily="18" charset="0"/>
                <a:ea typeface="Calibri" panose="020F0502020204030204" pitchFamily="34" charset="0"/>
                <a:cs typeface="Mangal" panose="02040503050203030202" pitchFamily="18" charset="0"/>
              </a:rPr>
              <a:t>१ कोरिन्थी </a:t>
            </a:r>
            <a:r>
              <a:rPr lang="en-US" sz="2500" b="1" dirty="0">
                <a:effectLst/>
                <a:latin typeface="Times New Roman" panose="02020603050405020304" pitchFamily="18" charset="0"/>
                <a:ea typeface="Calibri" panose="020F0502020204030204" pitchFamily="34" charset="0"/>
                <a:cs typeface="Mangal" panose="02040503050203030202" pitchFamily="18" charset="0"/>
              </a:rPr>
              <a:t>10:16</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16</a:t>
            </a:r>
            <a:r>
              <a:rPr lang="ne-NP" sz="2500" dirty="0">
                <a:effectLst/>
                <a:latin typeface="Times New Roman" panose="02020603050405020304" pitchFamily="18" charset="0"/>
                <a:ea typeface="Calibri" panose="020F0502020204030204" pitchFamily="34" charset="0"/>
                <a:cs typeface="Mangal" panose="02040503050203030202" pitchFamily="18" charset="0"/>
              </a:rPr>
              <a:t>आशिष्‌का त्यो कचौरा जुनको निम्‍ति हामी आशिष्‌ माग्‍छौं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के त्‍यो ख्रीष्‍टको रगतमा हुने सहभागिता होइन र</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त्‍यो रोटी</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जुन हामी भाँच्‍छौं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के त्‍यो ख्रीष्‍टको शरीरमा हुने सहभागिता होइन</a:t>
            </a:r>
            <a:r>
              <a:rPr lang="en-US" sz="2500" dirty="0">
                <a:effectLst/>
                <a:latin typeface="Times New Roman" panose="02020603050405020304" pitchFamily="18" charset="0"/>
                <a:ea typeface="Calibri" panose="020F0502020204030204" pitchFamily="34" charset="0"/>
                <a:cs typeface="Mangal" panose="02040503050203030202" pitchFamily="18" charset="0"/>
              </a:rPr>
              <a:t>?</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1 Corinthians 11:24-26</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24 and when He had given thanks, He broke it and said, [a]“Take, eat; this is My body which is [b]broken for you; do this in remembrance of Me.” 25 In the same manner He also took the cup after supper, saying, “This cup is the new covenant in My blood. This do, as often as you drink it, in remembrance of Me.”</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 26 For as often as you eat this bread and drink this cup, you proclaim the Lord’s death till He comes.</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500" b="1" dirty="0">
                <a:effectLst/>
                <a:latin typeface="Times New Roman" panose="02020603050405020304" pitchFamily="18" charset="0"/>
                <a:ea typeface="Calibri" panose="020F0502020204030204" pitchFamily="34" charset="0"/>
                <a:cs typeface="Mangal" panose="02040503050203030202" pitchFamily="18" charset="0"/>
              </a:rPr>
              <a:t>१ कोरिन्थी</a:t>
            </a:r>
            <a:r>
              <a:rPr lang="en-US" sz="2500" b="1" dirty="0">
                <a:effectLst/>
                <a:latin typeface="Times New Roman" panose="02020603050405020304" pitchFamily="18" charset="0"/>
                <a:ea typeface="Calibri" panose="020F0502020204030204" pitchFamily="34" charset="0"/>
                <a:cs typeface="Mangal" panose="02040503050203030202" pitchFamily="18" charset="0"/>
              </a:rPr>
              <a:t> 11: 24 - 26</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24</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धन्‍यवाद दिनुभएपछि उहाँले त्‍यो भाँच्‍नुभयो</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भन्‍नुभयो</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यो तिमीहरूका निम्‍ति मेरो शरीर हो। यो मेरो सम्‍झनाको निम्‍ति गर।</a:t>
            </a:r>
            <a:r>
              <a:rPr lang="en-US" sz="2500" dirty="0">
                <a:effectLst/>
                <a:latin typeface="Times New Roman" panose="02020603050405020304" pitchFamily="18" charset="0"/>
                <a:ea typeface="Calibri" panose="020F0502020204030204" pitchFamily="34" charset="0"/>
                <a:cs typeface="Mangal" panose="02040503050203030202" pitchFamily="18" charset="0"/>
              </a:rPr>
              <a:t>” 25</a:t>
            </a:r>
            <a:r>
              <a:rPr lang="ne-NP" sz="2500" dirty="0">
                <a:effectLst/>
                <a:latin typeface="Times New Roman" panose="02020603050405020304" pitchFamily="18" charset="0"/>
                <a:ea typeface="Calibri" panose="020F0502020204030204" pitchFamily="34" charset="0"/>
                <a:cs typeface="Mangal" panose="02040503050203030202" pitchFamily="18" charset="0"/>
              </a:rPr>
              <a:t>त्‍यसै गरी खाएपछि उहाँले कचौरा लिएर यसो भन्‍नुभयो</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यो कचौरा मेरो रगतमा भएको नयाँ करार हो। जहिले-जहिले तिमीहरू यो पिउँछौ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मेरो सम्‍झनामा यो अक्‍सर गर।</a:t>
            </a:r>
            <a:r>
              <a:rPr lang="en-US" sz="2500" dirty="0">
                <a:effectLst/>
                <a:latin typeface="Times New Roman" panose="02020603050405020304" pitchFamily="18" charset="0"/>
                <a:ea typeface="Calibri" panose="020F0502020204030204" pitchFamily="34" charset="0"/>
                <a:cs typeface="Mangal" panose="02040503050203030202" pitchFamily="18" charset="0"/>
              </a:rPr>
              <a:t>”  26</a:t>
            </a:r>
            <a:r>
              <a:rPr lang="ne-NP" sz="2500" dirty="0">
                <a:effectLst/>
                <a:latin typeface="Times New Roman" panose="02020603050405020304" pitchFamily="18" charset="0"/>
                <a:ea typeface="Calibri" panose="020F0502020204030204" pitchFamily="34" charset="0"/>
                <a:cs typeface="Mangal" panose="02040503050203030202" pitchFamily="18" charset="0"/>
              </a:rPr>
              <a:t>किनभने जहिले-जहिले तिमीहरू यो रोटी खान्‍छौ र यस कचौराबाट पिउँछौ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उहाँ नआउञ्‍जेल तिमीहरू प्रभुका मृत्‍युको घोषणा गर्दछौ।</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dirty="0"/>
          </a:p>
        </p:txBody>
      </p:sp>
    </p:spTree>
    <p:extLst>
      <p:ext uri="{BB962C8B-B14F-4D97-AF65-F5344CB8AC3E}">
        <p14:creationId xmlns:p14="http://schemas.microsoft.com/office/powerpoint/2010/main" val="213244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10000"/>
          </a:bodyPr>
          <a:lstStyle/>
          <a:p>
            <a:pPr marL="0" marR="0" indent="0">
              <a:lnSpc>
                <a:spcPct val="11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Ephesians 1:7</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7 In Him we have redemption through His blood, the forgiveness of sins, according to the riches of His grace</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b="1" dirty="0">
                <a:effectLst/>
                <a:latin typeface="Times New Roman" panose="02020603050405020304" pitchFamily="18" charset="0"/>
                <a:ea typeface="Calibri" panose="020F0502020204030204" pitchFamily="34" charset="0"/>
                <a:cs typeface="Mangal" panose="02040503050203030202" pitchFamily="18" charset="0"/>
              </a:rPr>
              <a:t>एफिसी </a:t>
            </a:r>
            <a:r>
              <a:rPr lang="en-US" b="1" dirty="0">
                <a:effectLst/>
                <a:latin typeface="Times New Roman" panose="02020603050405020304" pitchFamily="18" charset="0"/>
                <a:ea typeface="Calibri" panose="020F0502020204030204" pitchFamily="34" charset="0"/>
                <a:cs typeface="Mangal" panose="02040503050203030202" pitchFamily="18" charset="0"/>
              </a:rPr>
              <a:t>1:7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7 </a:t>
            </a:r>
            <a:r>
              <a:rPr lang="ne-NP" dirty="0">
                <a:effectLst/>
                <a:latin typeface="Times New Roman" panose="02020603050405020304" pitchFamily="18" charset="0"/>
                <a:ea typeface="Calibri" panose="020F0502020204030204" pitchFamily="34" charset="0"/>
                <a:cs typeface="Mangal" panose="02040503050203030202" pitchFamily="18" charset="0"/>
              </a:rPr>
              <a:t>उहाँको अपार अनुग्रहअनुसार ख्रीष्‍टको रगतद्वारा हामी उहाँमा उद्धार</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हाम्रा पापको क्षमा</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पाउँछौं</a:t>
            </a:r>
            <a:r>
              <a:rPr lang="en-US" dirty="0">
                <a:effectLst/>
                <a:latin typeface="Times New Roman" panose="02020603050405020304" pitchFamily="18" charset="0"/>
                <a:ea typeface="Calibri" panose="020F0502020204030204" pitchFamily="34" charset="0"/>
                <a:cs typeface="Mangal" panose="02040503050203030202" pitchFamily="18" charset="0"/>
              </a:rPr>
              <a: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Ephesians 2:13</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13 But now in Christ Jesus you who once were far off have been brought near by the blood of Christ.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16 and that He might reconcile them both to God in one body through the cross, thereby putting to death the enmity.</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एफिसी </a:t>
            </a:r>
            <a:r>
              <a:rPr lang="en-US" b="1" dirty="0">
                <a:effectLst/>
                <a:latin typeface="Times New Roman" panose="02020603050405020304" pitchFamily="18" charset="0"/>
                <a:ea typeface="Calibri" panose="020F0502020204030204" pitchFamily="34" charset="0"/>
                <a:cs typeface="Mangal" panose="02040503050203030202" pitchFamily="18" charset="0"/>
              </a:rPr>
              <a:t>2:13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13 </a:t>
            </a:r>
            <a:r>
              <a:rPr lang="ne-NP" dirty="0">
                <a:effectLst/>
                <a:latin typeface="Times New Roman" panose="02020603050405020304" pitchFamily="18" charset="0"/>
                <a:ea typeface="Calibri" panose="020F0502020204030204" pitchFamily="34" charset="0"/>
                <a:cs typeface="Mangal" panose="02040503050203030202" pitchFamily="18" charset="0"/>
              </a:rPr>
              <a:t>तर तिमीहरू</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जो त्‍यस बेला ख्रीष्‍ट येशूबाट टाढ़ा थियौ</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अब ख्रीष्‍टको रगतले नजिक भएका छौ।</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16 </a:t>
            </a:r>
            <a:r>
              <a:rPr lang="ne-NP" dirty="0">
                <a:effectLst/>
                <a:latin typeface="Times New Roman" panose="02020603050405020304" pitchFamily="18" charset="0"/>
                <a:ea typeface="Calibri" panose="020F0502020204030204" pitchFamily="34" charset="0"/>
                <a:cs typeface="Mangal" panose="02040503050203030202" pitchFamily="18" charset="0"/>
              </a:rPr>
              <a:t>अनि उहाँले क्रूसद्वारा हामी दुवैलाई एउटै शरीरमा परमेश्‍वरसँग मेल गराएर शत्रुतालाई शेष पार्नुभयो।</a:t>
            </a:r>
            <a:endParaRPr lang="en-US" dirty="0">
              <a:effectLst/>
              <a:latin typeface="Calibri" panose="020F0502020204030204" pitchFamily="34" charset="0"/>
              <a:ea typeface="Calibri" panose="020F0502020204030204" pitchFamily="34" charset="0"/>
              <a:cs typeface="Mangal" panose="02040503050203030202" pitchFamily="18" charset="0"/>
            </a:endParaRPr>
          </a:p>
          <a:p>
            <a:endParaRPr lang="en-US" dirty="0"/>
          </a:p>
        </p:txBody>
      </p:sp>
    </p:spTree>
    <p:extLst>
      <p:ext uri="{BB962C8B-B14F-4D97-AF65-F5344CB8AC3E}">
        <p14:creationId xmlns:p14="http://schemas.microsoft.com/office/powerpoint/2010/main" val="431749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a:bodyPr>
          <a:lstStyle/>
          <a:p>
            <a:pPr marL="0" marR="0" indent="0">
              <a:lnSpc>
                <a:spcPct val="100000"/>
              </a:lnSpc>
              <a:spcBef>
                <a:spcPts val="0"/>
              </a:spcBef>
              <a:spcAft>
                <a:spcPts val="0"/>
              </a:spcAft>
              <a:buNone/>
            </a:pPr>
            <a:r>
              <a:rPr lang="en-US" sz="2400" b="1" dirty="0">
                <a:effectLst/>
                <a:latin typeface="Times New Roman" panose="02020603050405020304" pitchFamily="18" charset="0"/>
                <a:ea typeface="Calibri" panose="020F0502020204030204" pitchFamily="34" charset="0"/>
                <a:cs typeface="Mangal" panose="02040503050203030202" pitchFamily="18" charset="0"/>
              </a:rPr>
              <a:t>Colossians 1:20</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20 and by Him to reconcile all things to Himself, by Him, whether things on earth or things in heaven, having made peace through the blood of His cross.</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400" b="1" dirty="0">
                <a:effectLst/>
                <a:latin typeface="Times New Roman" panose="02020603050405020304" pitchFamily="18" charset="0"/>
                <a:ea typeface="Calibri" panose="020F0502020204030204" pitchFamily="34" charset="0"/>
                <a:cs typeface="Mangal" panose="02040503050203030202" pitchFamily="18" charset="0"/>
              </a:rPr>
              <a:t>कलस्सी</a:t>
            </a:r>
            <a:r>
              <a:rPr lang="en-US" sz="2400" b="1" dirty="0">
                <a:effectLst/>
                <a:latin typeface="Times New Roman" panose="02020603050405020304" pitchFamily="18" charset="0"/>
                <a:ea typeface="Calibri" panose="020F0502020204030204" pitchFamily="34" charset="0"/>
                <a:cs typeface="Mangal" panose="02040503050203030202" pitchFamily="18" charset="0"/>
              </a:rPr>
              <a:t> 1:20</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20 </a:t>
            </a:r>
            <a:r>
              <a:rPr lang="ne-NP" sz="2400" dirty="0">
                <a:effectLst/>
                <a:latin typeface="Times New Roman" panose="02020603050405020304" pitchFamily="18" charset="0"/>
                <a:ea typeface="Calibri" panose="020F0502020204030204" pitchFamily="34" charset="0"/>
                <a:cs typeface="Mangal" panose="02040503050203030202" pitchFamily="18" charset="0"/>
              </a:rPr>
              <a:t>र परमेश्‍वरले उहाँका क्रूसको रगतद्वारा शान्‍ति गराएर पृथ्‍वीको होस्‌ वा स्‍वर्गको होस्</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उहाँद्वारा नै सबै थोकलाई आफूसँग मिलापमा ल्‍याउनुभयो।</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 </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b="1" dirty="0">
                <a:effectLst/>
                <a:latin typeface="Times New Roman" panose="02020603050405020304" pitchFamily="18" charset="0"/>
                <a:ea typeface="Calibri" panose="020F0502020204030204" pitchFamily="34" charset="0"/>
                <a:cs typeface="Mangal" panose="02040503050203030202" pitchFamily="18" charset="0"/>
              </a:rPr>
              <a:t>Hebrews 10:10, 19 - 20</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10 By that will we have been [c]sanctified through the offering of the body of Jesus Christ once for all.</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19 Therefore, brethren, having boldness[c] to enter the Holiest by the blood of Jesus, 20 by a new and living way which He consecrated for us, through the veil, that is, His flesh,</a:t>
            </a:r>
            <a:endParaRPr lang="en-US" sz="2400" dirty="0">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400" b="1" dirty="0">
                <a:effectLst/>
                <a:latin typeface="Times New Roman" panose="02020603050405020304" pitchFamily="18" charset="0"/>
                <a:ea typeface="Calibri" panose="020F0502020204030204" pitchFamily="34" charset="0"/>
                <a:cs typeface="Mangal" panose="02040503050203030202" pitchFamily="18" charset="0"/>
              </a:rPr>
              <a:t>हिब्रू</a:t>
            </a:r>
            <a:r>
              <a:rPr lang="en-US" sz="2400" b="1" dirty="0">
                <a:effectLst/>
                <a:latin typeface="Times New Roman" panose="02020603050405020304" pitchFamily="18" charset="0"/>
                <a:ea typeface="Calibri" panose="020F0502020204030204" pitchFamily="34" charset="0"/>
                <a:cs typeface="Mangal" panose="02040503050203030202" pitchFamily="18" charset="0"/>
              </a:rPr>
              <a:t> 10:10, 19 -20</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Mangal" panose="02040503050203030202" pitchFamily="18" charset="0"/>
              </a:rPr>
              <a:t>10</a:t>
            </a:r>
            <a:r>
              <a:rPr lang="ne-NP" sz="2400" dirty="0">
                <a:effectLst/>
                <a:latin typeface="Times New Roman" panose="02020603050405020304" pitchFamily="18" charset="0"/>
                <a:ea typeface="Calibri" panose="020F0502020204030204" pitchFamily="34" charset="0"/>
                <a:cs typeface="Mangal" panose="02040503050203030202" pitchFamily="18" charset="0"/>
              </a:rPr>
              <a:t>त्‍यही इच्‍छाबाट येशू ख्रीष्‍टका शरीरको बलिद्वारा सदाको निम्‍ति हामी पवित्र बनाइएका छौं।</a:t>
            </a:r>
            <a:r>
              <a:rPr lang="ne-NP" sz="2400" dirty="0">
                <a:effectLst/>
                <a:latin typeface="Calibri" panose="020F0502020204030204" pitchFamily="34"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19यसकारण भाइ हो</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येशूको रगतद्वारा महापवित्र स्‍थानमा प्रवेश गर्ने साहस हामीलाई हुन्‍छ। 20हाम्रा निम्‍ति एउटा नयाँ र जीवित मार्ग उहाँले खोलिदिनुभयो</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जसको कारण पर्दाद्वारा</a:t>
            </a:r>
            <a:r>
              <a:rPr lang="en-US" sz="2400" dirty="0">
                <a:effectLst/>
                <a:latin typeface="Times New Roman" panose="02020603050405020304" pitchFamily="18" charset="0"/>
                <a:ea typeface="Calibri" panose="020F0502020204030204" pitchFamily="34" charset="0"/>
                <a:cs typeface="Mangal" panose="02040503050203030202" pitchFamily="18" charset="0"/>
              </a:rPr>
              <a:t>, </a:t>
            </a:r>
            <a:r>
              <a:rPr lang="ne-NP" sz="2400" dirty="0">
                <a:effectLst/>
                <a:latin typeface="Times New Roman" panose="02020603050405020304" pitchFamily="18" charset="0"/>
                <a:ea typeface="Calibri" panose="020F0502020204030204" pitchFamily="34" charset="0"/>
                <a:cs typeface="Mangal" panose="02040503050203030202" pitchFamily="18" charset="0"/>
              </a:rPr>
              <a:t>अर्थात्‌ उहाँको शरीरद्वारा भएर हामी भित्र पस्‍न सक्‍छौं।</a:t>
            </a:r>
            <a:endParaRPr lang="en-US" sz="2400"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sz="3600" dirty="0"/>
          </a:p>
        </p:txBody>
      </p:sp>
    </p:spTree>
    <p:extLst>
      <p:ext uri="{BB962C8B-B14F-4D97-AF65-F5344CB8AC3E}">
        <p14:creationId xmlns:p14="http://schemas.microsoft.com/office/powerpoint/2010/main" val="3695415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85000" lnSpcReduction="10000"/>
          </a:bodyPr>
          <a:lstStyle/>
          <a:p>
            <a:pPr marL="0" marR="0" indent="0">
              <a:lnSpc>
                <a:spcPct val="11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Hebrews 12:22 - 24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22 But you have come to Mount Zion and to the city of the living God, the heavenly Jerusalem, to an innumerable company of angels, 23 to the [b]general assembly and church of the firstborn who are registered in heaven, to God the Judge of all, to the spirits of just men made perfect, 24 to Jesus the Mediator of the new covenant, and to the blood of sprinkling that speaks better things than that of Abel.</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sz="2500" dirty="0">
                <a:effectLst/>
                <a:latin typeface="Times New Roman" panose="02020603050405020304" pitchFamily="18" charset="0"/>
                <a:ea typeface="Calibri" panose="020F0502020204030204" pitchFamily="34" charset="0"/>
                <a:cs typeface="Mangal" panose="02040503050203030202" pitchFamily="18" charset="0"/>
              </a:rPr>
              <a:t>हिब्रू</a:t>
            </a:r>
            <a:r>
              <a:rPr lang="ne-NP" sz="2500" dirty="0">
                <a:effectLst/>
                <a:latin typeface="Calibri" panose="020F0502020204030204" pitchFamily="34" charset="0"/>
                <a:ea typeface="Calibri" panose="020F0502020204030204" pitchFamily="34" charset="0"/>
                <a:cs typeface="Times New Roman" panose="02020603050405020304" pitchFamily="18" charset="0"/>
              </a:rPr>
              <a:t> </a:t>
            </a:r>
            <a:r>
              <a:rPr lang="en-US" sz="2500" b="1" dirty="0">
                <a:effectLst/>
                <a:latin typeface="Times New Roman" panose="02020603050405020304" pitchFamily="18" charset="0"/>
                <a:ea typeface="Calibri" panose="020F0502020204030204" pitchFamily="34" charset="0"/>
                <a:cs typeface="Mangal" panose="02040503050203030202" pitchFamily="18" charset="0"/>
              </a:rPr>
              <a:t>12:22 - 24</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22</a:t>
            </a:r>
            <a:r>
              <a:rPr lang="ne-NP" sz="2500" dirty="0">
                <a:effectLst/>
                <a:latin typeface="Times New Roman" panose="02020603050405020304" pitchFamily="18" charset="0"/>
                <a:ea typeface="Calibri" panose="020F0502020204030204" pitchFamily="34" charset="0"/>
                <a:cs typeface="Mangal" panose="02040503050203030202" pitchFamily="18" charset="0"/>
              </a:rPr>
              <a:t>तर तिमीहरू त सियोन पर्वतमा आएका 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जीवित परमेश्‍वरको सहर</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स्‍वर्गीय यरूशलेममा</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असंख्‍य स्‍वर्गदूतहरूको आनन्‍द-उत्‍सवमा आएका छौ। </a:t>
            </a:r>
            <a:r>
              <a:rPr lang="en-US" sz="2500" dirty="0">
                <a:effectLst/>
                <a:latin typeface="Times New Roman" panose="02020603050405020304" pitchFamily="18" charset="0"/>
                <a:ea typeface="Calibri" panose="020F0502020204030204" pitchFamily="34" charset="0"/>
                <a:cs typeface="Mangal" panose="02040503050203030202" pitchFamily="18" charset="0"/>
              </a:rPr>
              <a:t>23</a:t>
            </a:r>
            <a:r>
              <a:rPr lang="ne-NP" sz="2500" dirty="0">
                <a:effectLst/>
                <a:latin typeface="Times New Roman" panose="02020603050405020304" pitchFamily="18" charset="0"/>
                <a:ea typeface="Calibri" panose="020F0502020204030204" pitchFamily="34" charset="0"/>
                <a:cs typeface="Mangal" panose="02040503050203030202" pitchFamily="18" charset="0"/>
              </a:rPr>
              <a:t>स्‍वर्गमा नाउँ दर्ता भएका पहिला जन्‍मेकाहरूका सभामा तिमीहरू आएका छौ। तिमीहरू सबका न्‍यायकर्ता परमेश्‍वरकहाँ</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सिद्ध पारिएका धार्मिक मानिसहरूका आत्‍माका बीचमा</a:t>
            </a:r>
            <a:r>
              <a:rPr lang="en-US" sz="2500" dirty="0">
                <a:effectLst/>
                <a:latin typeface="Times New Roman" panose="02020603050405020304" pitchFamily="18" charset="0"/>
                <a:ea typeface="Calibri" panose="020F0502020204030204" pitchFamily="34" charset="0"/>
                <a:cs typeface="Mangal" panose="02040503050203030202" pitchFamily="18" charset="0"/>
              </a:rPr>
              <a:t>, 24</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नयाँ करारका मध्‍यस्‍थ येशूको सम्‍मुख तथा छर्किएको त्‍यस रगतको सामु आएका 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जसले हाबिलको रगतभन्‍दा अझ उत्तम वचन बोल्‍दछ।</a:t>
            </a:r>
            <a:endParaRPr lang="en-US" sz="2500" dirty="0">
              <a:effectLst/>
              <a:latin typeface="Times New Roman" panose="02020603050405020304" pitchFamily="18"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Hebrews 13:12, 20</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12 Therefore Jesus also, that He might [a]sanctify the people with His own blood, suffered outside the gate.</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20 Now may the God of peace who brought up our Lord Jesus from the dead, that great Shepherd of the sheep, through the blood of the everlasting covenant.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ne-NP" sz="2500" dirty="0">
                <a:effectLst/>
                <a:latin typeface="Times New Roman" panose="02020603050405020304" pitchFamily="18" charset="0"/>
                <a:ea typeface="Calibri" panose="020F0502020204030204" pitchFamily="34" charset="0"/>
                <a:cs typeface="Mangal" panose="02040503050203030202" pitchFamily="18" charset="0"/>
              </a:rPr>
              <a:t>हिब्रू</a:t>
            </a:r>
            <a:r>
              <a:rPr lang="ne-NP" sz="2500" dirty="0">
                <a:effectLst/>
                <a:latin typeface="Calibri" panose="020F0502020204030204" pitchFamily="34" charset="0"/>
                <a:ea typeface="Calibri" panose="020F0502020204030204" pitchFamily="34" charset="0"/>
                <a:cs typeface="Times New Roman" panose="02020603050405020304" pitchFamily="18" charset="0"/>
              </a:rPr>
              <a:t> </a:t>
            </a:r>
            <a:r>
              <a:rPr lang="en-US" sz="2500" b="1" dirty="0">
                <a:effectLst/>
                <a:latin typeface="Times New Roman" panose="02020603050405020304" pitchFamily="18" charset="0"/>
                <a:ea typeface="Calibri" panose="020F0502020204030204" pitchFamily="34" charset="0"/>
                <a:cs typeface="Mangal" panose="02040503050203030202" pitchFamily="18" charset="0"/>
              </a:rPr>
              <a:t>13:12, 20</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12</a:t>
            </a:r>
            <a:r>
              <a:rPr lang="ne-NP" sz="2500" dirty="0">
                <a:effectLst/>
                <a:latin typeface="Times New Roman" panose="02020603050405020304" pitchFamily="18" charset="0"/>
                <a:ea typeface="Calibri" panose="020F0502020204030204" pitchFamily="34" charset="0"/>
                <a:cs typeface="Mangal" panose="02040503050203030202" pitchFamily="18" charset="0"/>
              </a:rPr>
              <a:t>यसकारण येशूले पनि उहाँको आफ्‍नै रगतद्वारा मानिसहरूलाई पवित्र गराउन ढोकाबाहिर कष्‍ट भोग्‍नुभयो।</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20</a:t>
            </a:r>
            <a:r>
              <a:rPr lang="ne-NP" sz="2500" dirty="0">
                <a:effectLst/>
                <a:latin typeface="Times New Roman" panose="02020603050405020304" pitchFamily="18" charset="0"/>
                <a:ea typeface="Calibri" panose="020F0502020204030204" pitchFamily="34" charset="0"/>
                <a:cs typeface="Mangal" panose="02040503050203030202" pitchFamily="18" charset="0"/>
              </a:rPr>
              <a:t>अब भेड़ाका महान्‌ गोठाला हाम्रा प्रभु येशूलाई अनन्‍त करारको रगतद्वारा मृत्‍युबाट जीवित पार्नुहुने शान्‍तिका परमेश्‍वरले</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10000"/>
              </a:lnSpc>
              <a:buNone/>
            </a:pPr>
            <a:endParaRPr lang="en-US" sz="3600" dirty="0"/>
          </a:p>
        </p:txBody>
      </p:sp>
    </p:spTree>
    <p:extLst>
      <p:ext uri="{BB962C8B-B14F-4D97-AF65-F5344CB8AC3E}">
        <p14:creationId xmlns:p14="http://schemas.microsoft.com/office/powerpoint/2010/main" val="183556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lnSpcReduction="10000"/>
          </a:bodyPr>
          <a:lstStyle/>
          <a:p>
            <a:pPr marL="0" marR="0" indent="0">
              <a:lnSpc>
                <a:spcPct val="10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1 John 1:7</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7 But if we walk in the light as He is in the light, we have fellowship with one another, and the blood of Jesus Christ His Son cleanses us from all sin.</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500" b="1" dirty="0">
                <a:effectLst/>
                <a:latin typeface="Times New Roman" panose="02020603050405020304" pitchFamily="18" charset="0"/>
                <a:ea typeface="Calibri" panose="020F0502020204030204" pitchFamily="34" charset="0"/>
                <a:cs typeface="Mangal" panose="02040503050203030202" pitchFamily="18" charset="0"/>
              </a:rPr>
              <a:t>१ यूहन्‍ना</a:t>
            </a:r>
            <a:r>
              <a:rPr lang="en-US" sz="2500" b="1" dirty="0">
                <a:effectLst/>
                <a:latin typeface="Times New Roman" panose="02020603050405020304" pitchFamily="18" charset="0"/>
                <a:ea typeface="Calibri" panose="020F0502020204030204" pitchFamily="34" charset="0"/>
                <a:cs typeface="Mangal" panose="02040503050203030202" pitchFamily="18" charset="0"/>
              </a:rPr>
              <a:t> 1:7</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7</a:t>
            </a:r>
            <a:r>
              <a:rPr lang="ne-NP" sz="2500" dirty="0">
                <a:effectLst/>
                <a:latin typeface="Times New Roman" panose="02020603050405020304" pitchFamily="18" charset="0"/>
                <a:ea typeface="Calibri" panose="020F0502020204030204" pitchFamily="34" charset="0"/>
                <a:cs typeface="Mangal" panose="02040503050203030202" pitchFamily="18" charset="0"/>
              </a:rPr>
              <a:t>तर उहाँ ज्‍योतिमा हुनुभएझैँ यदि हामी पनि ज्‍योतिमा हिँड्‌छौं भने</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एक-अर्कासित हाम्रो सङ्गति हुन्‍छ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उहाँका पुत्र येशूको रगतले हामीलाई सबै पापबाट शुद्ध पार्छ।</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b="1" dirty="0">
                <a:effectLst/>
                <a:latin typeface="Times New Roman" panose="02020603050405020304" pitchFamily="18" charset="0"/>
                <a:ea typeface="Calibri" panose="020F0502020204030204" pitchFamily="34" charset="0"/>
                <a:cs typeface="Mangal" panose="02040503050203030202" pitchFamily="18" charset="0"/>
              </a:rPr>
              <a:t>1 John 5:6-8</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b="1" i="1" dirty="0">
                <a:effectLst/>
                <a:latin typeface="Times New Roman" panose="02020603050405020304" pitchFamily="18" charset="0"/>
                <a:ea typeface="Calibri" panose="020F0502020204030204" pitchFamily="34" charset="0"/>
                <a:cs typeface="Mangal" panose="02040503050203030202" pitchFamily="18" charset="0"/>
              </a:rPr>
              <a:t>The Certainty of God’s Witness</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6 This is He who came by water and blood—Jesus Christ, not only by water, but by water and blood. And it is the Spirit who bears witness because the Spirit is truth. 7 For there are three that bear witness [a]in heaven: the Father, the Word, and the Holy Spirit; and these three are one. 8 And there are three that bear witness on earth: the Spirit, the water, and the blood; and these three agree as one.</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sz="2500" b="1" dirty="0">
                <a:effectLst/>
                <a:latin typeface="Times New Roman" panose="02020603050405020304" pitchFamily="18" charset="0"/>
                <a:ea typeface="Calibri" panose="020F0502020204030204" pitchFamily="34" charset="0"/>
                <a:cs typeface="Mangal" panose="02040503050203030202" pitchFamily="18" charset="0"/>
              </a:rPr>
              <a:t>१ यूहन्‍ना</a:t>
            </a:r>
            <a:r>
              <a:rPr lang="en-US" sz="2500" b="1" dirty="0">
                <a:effectLst/>
                <a:latin typeface="Times New Roman" panose="02020603050405020304" pitchFamily="18" charset="0"/>
                <a:ea typeface="Calibri" panose="020F0502020204030204" pitchFamily="34" charset="0"/>
                <a:cs typeface="Mangal" panose="02040503050203030202" pitchFamily="18" charset="0"/>
              </a:rPr>
              <a:t> 5:6 – 8 </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sz="2500" dirty="0">
                <a:effectLst/>
                <a:latin typeface="Times New Roman" panose="02020603050405020304" pitchFamily="18" charset="0"/>
                <a:ea typeface="Calibri" panose="020F0502020204030204" pitchFamily="34" charset="0"/>
                <a:cs typeface="Mangal" panose="02040503050203030202" pitchFamily="18" charset="0"/>
              </a:rPr>
              <a:t>6</a:t>
            </a:r>
            <a:r>
              <a:rPr lang="ne-NP" sz="2500" dirty="0">
                <a:effectLst/>
                <a:latin typeface="Times New Roman" panose="02020603050405020304" pitchFamily="18" charset="0"/>
                <a:ea typeface="Calibri" panose="020F0502020204030204" pitchFamily="34" charset="0"/>
                <a:cs typeface="Mangal" panose="02040503050203030202" pitchFamily="18" charset="0"/>
              </a:rPr>
              <a:t>उहाँ उही नै हुनुहुन्‍छ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जो पानी र रगतद्वारा आउनुभयो</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अर्थात्‌ येशू ख्रीष्‍ट</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जो पानीद्वारा मात्र होइन</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तर पानी र रगतद्वारा आउनुभयो। </a:t>
            </a:r>
            <a:r>
              <a:rPr lang="en-US" sz="2500" dirty="0">
                <a:effectLst/>
                <a:latin typeface="Times New Roman" panose="02020603050405020304" pitchFamily="18" charset="0"/>
                <a:ea typeface="Calibri" panose="020F0502020204030204" pitchFamily="34" charset="0"/>
                <a:cs typeface="Mangal" panose="02040503050203030202" pitchFamily="18" charset="0"/>
              </a:rPr>
              <a:t>7</a:t>
            </a:r>
            <a:r>
              <a:rPr lang="ne-NP" sz="2500" dirty="0">
                <a:effectLst/>
                <a:latin typeface="Times New Roman" panose="02020603050405020304" pitchFamily="18" charset="0"/>
                <a:ea typeface="Calibri" panose="020F0502020204030204" pitchFamily="34" charset="0"/>
                <a:cs typeface="Mangal" panose="02040503050203030202" pitchFamily="18" charset="0"/>
              </a:rPr>
              <a:t>गवाही दिने त पवित्र आत्‍मा नै हुनुहुन्‍छ</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किनकि पवित्र आत्‍मा सत्‍य हुनुहुन्‍छ। </a:t>
            </a:r>
            <a:r>
              <a:rPr lang="en-US" sz="2500" dirty="0">
                <a:effectLst/>
                <a:latin typeface="Times New Roman" panose="02020603050405020304" pitchFamily="18" charset="0"/>
                <a:ea typeface="Calibri" panose="020F0502020204030204" pitchFamily="34" charset="0"/>
                <a:cs typeface="Mangal" panose="02040503050203030202" pitchFamily="18" charset="0"/>
              </a:rPr>
              <a:t>8</a:t>
            </a:r>
            <a:r>
              <a:rPr lang="ne-NP" sz="2500" dirty="0">
                <a:effectLst/>
                <a:latin typeface="Times New Roman" panose="02020603050405020304" pitchFamily="18" charset="0"/>
                <a:ea typeface="Calibri" panose="020F0502020204030204" pitchFamily="34" charset="0"/>
                <a:cs typeface="Mangal" panose="02040503050203030202" pitchFamily="18" charset="0"/>
              </a:rPr>
              <a:t>किनभने गवाही दिनेहरू तीन छन्</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अर्थात्‌ पवित्र आत्‍मा</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पानी र रगत</a:t>
            </a:r>
            <a:r>
              <a:rPr lang="en-US" sz="2500" dirty="0">
                <a:effectLst/>
                <a:latin typeface="Times New Roman" panose="02020603050405020304" pitchFamily="18" charset="0"/>
                <a:ea typeface="Calibri" panose="020F0502020204030204" pitchFamily="34" charset="0"/>
                <a:cs typeface="Mangal" panose="02040503050203030202" pitchFamily="18" charset="0"/>
              </a:rPr>
              <a:t>, </a:t>
            </a:r>
            <a:r>
              <a:rPr lang="ne-NP" sz="2500" dirty="0">
                <a:effectLst/>
                <a:latin typeface="Times New Roman" panose="02020603050405020304" pitchFamily="18" charset="0"/>
                <a:ea typeface="Calibri" panose="020F0502020204030204" pitchFamily="34" charset="0"/>
                <a:cs typeface="Mangal" panose="02040503050203030202" pitchFamily="18" charset="0"/>
              </a:rPr>
              <a:t>र सबै कुरामा यी सहमत हुन्‍छन्‌।</a:t>
            </a:r>
            <a:endParaRPr lang="en-US" sz="2500" dirty="0">
              <a:effectLst/>
              <a:latin typeface="Calibri" panose="020F0502020204030204" pitchFamily="34" charset="0"/>
              <a:ea typeface="Calibri" panose="020F0502020204030204" pitchFamily="34" charset="0"/>
              <a:cs typeface="Mangal" panose="02040503050203030202" pitchFamily="18" charset="0"/>
            </a:endParaRPr>
          </a:p>
          <a:p>
            <a:endParaRPr lang="en-US" dirty="0"/>
          </a:p>
        </p:txBody>
      </p:sp>
    </p:spTree>
    <p:extLst>
      <p:ext uri="{BB962C8B-B14F-4D97-AF65-F5344CB8AC3E}">
        <p14:creationId xmlns:p14="http://schemas.microsoft.com/office/powerpoint/2010/main" val="2413511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a:bodyPr>
          <a:lstStyle/>
          <a:p>
            <a:pPr marL="0" marR="0" indent="0">
              <a:lnSpc>
                <a:spcPct val="10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Revelation 1:5-6</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5 and from Jesus Christ, the faithful witness, the firstborn from the dead, and the ruler over the kings of the earth.</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To Him who [a]loved us and washed us from our sins in His own blood, 6 and has made us [b]kings and priests to His God and Father, to Him be glory and dominion forever and ever. Amen.</a:t>
            </a:r>
          </a:p>
          <a:p>
            <a:pPr marL="0" marR="0" indent="0">
              <a:lnSpc>
                <a:spcPct val="100000"/>
              </a:lnSpc>
              <a:spcBef>
                <a:spcPts val="0"/>
              </a:spcBef>
              <a:spcAft>
                <a:spcPts val="0"/>
              </a:spcAft>
              <a:buNone/>
            </a:pP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प्रकाश</a:t>
            </a:r>
            <a:r>
              <a:rPr lang="en-US" b="1" dirty="0">
                <a:effectLst/>
                <a:latin typeface="Times New Roman" panose="02020603050405020304" pitchFamily="18" charset="0"/>
                <a:ea typeface="Calibri" panose="020F0502020204030204" pitchFamily="34" charset="0"/>
                <a:cs typeface="Mangal" panose="02040503050203030202" pitchFamily="18" charset="0"/>
              </a:rPr>
              <a:t> 1;5 – 6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5</a:t>
            </a:r>
            <a:r>
              <a:rPr lang="ne-NP" dirty="0">
                <a:effectLst/>
                <a:latin typeface="Times New Roman" panose="02020603050405020304" pitchFamily="18" charset="0"/>
                <a:ea typeface="Calibri" panose="020F0502020204030204" pitchFamily="34" charset="0"/>
                <a:cs typeface="Mangal" panose="02040503050203030202" pitchFamily="18" charset="0"/>
              </a:rPr>
              <a:t>विश्‍वासयोग्‍य साक्षी येशू ख्रीष्‍टदेखि</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मृतकबाट प्रथम जीवित हुनुभएको</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तथा पृथ्‍वीका राजाहरूका शासकको तर्फबाट।</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dirty="0">
                <a:effectLst/>
                <a:latin typeface="Times New Roman" panose="02020603050405020304" pitchFamily="18" charset="0"/>
                <a:ea typeface="Calibri" panose="020F0502020204030204" pitchFamily="34" charset="0"/>
                <a:cs typeface="Mangal" panose="02040503050203030202" pitchFamily="18" charset="0"/>
              </a:rPr>
              <a:t>हामीलाई प्रेम गर्नुहुने र आफ्‍नो रगतले हामीलाई हाम्रा पापबाट स्‍वतन्‍त्र पार्नुहुनेलाई</a:t>
            </a:r>
            <a:r>
              <a:rPr lang="en-US" dirty="0">
                <a:effectLst/>
                <a:latin typeface="Times New Roman" panose="02020603050405020304" pitchFamily="18" charset="0"/>
                <a:ea typeface="Calibri" panose="020F0502020204030204" pitchFamily="34" charset="0"/>
                <a:cs typeface="Mangal" panose="02040503050203030202" pitchFamily="18" charset="0"/>
              </a:rPr>
              <a:t>,  6</a:t>
            </a:r>
            <a:r>
              <a:rPr lang="ne-NP" dirty="0">
                <a:effectLst/>
                <a:latin typeface="Times New Roman" panose="02020603050405020304" pitchFamily="18" charset="0"/>
                <a:ea typeface="Calibri" panose="020F0502020204030204" pitchFamily="34" charset="0"/>
                <a:cs typeface="Mangal" panose="02040503050203030202" pitchFamily="18" charset="0"/>
              </a:rPr>
              <a:t>हामीलाई एउटा राज्‍य</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उहाँका पिता र परमेश्‍वरका पूजाहारीहरू तुल्‍याउनुहुने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उहाँलाई महिमा र पराक्रम सदासर्वदा होस्‌। आमेन।</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sz="3600" dirty="0"/>
          </a:p>
        </p:txBody>
      </p:sp>
    </p:spTree>
    <p:extLst>
      <p:ext uri="{BB962C8B-B14F-4D97-AF65-F5344CB8AC3E}">
        <p14:creationId xmlns:p14="http://schemas.microsoft.com/office/powerpoint/2010/main" val="3219962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normAutofit fontScale="92500" lnSpcReduction="20000"/>
          </a:bodyPr>
          <a:lstStyle/>
          <a:p>
            <a:pPr marL="0" marR="0" indent="0">
              <a:lnSpc>
                <a:spcPct val="10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Revelation 5:9</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9 And they sang a new song, saying:</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“You are worthy to take the scroll,</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And to open its seals;</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For You were slain,</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And have redeemed us to God by Your blood</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Out of every tribe and tongue and people and nation,</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प्रकाश</a:t>
            </a:r>
            <a:r>
              <a:rPr lang="ne-NP" b="1"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a:effectLst/>
                <a:latin typeface="Times New Roman" panose="02020603050405020304" pitchFamily="18" charset="0"/>
                <a:ea typeface="Calibri" panose="020F0502020204030204" pitchFamily="34" charset="0"/>
                <a:cs typeface="Mangal" panose="02040503050203030202" pitchFamily="18" charset="0"/>
              </a:rPr>
              <a:t>5:9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9</a:t>
            </a:r>
            <a:r>
              <a:rPr lang="ne-NP" dirty="0">
                <a:effectLst/>
                <a:latin typeface="Times New Roman" panose="02020603050405020304" pitchFamily="18" charset="0"/>
                <a:ea typeface="Calibri" panose="020F0502020204030204" pitchFamily="34" charset="0"/>
                <a:cs typeface="Mangal" panose="02040503050203030202" pitchFamily="18" charset="0"/>
              </a:rPr>
              <a:t>तिनीहरूले यसो भन्‍दै एउटा नयाँ गीत गाए:</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a:t>
            </a:r>
            <a:r>
              <a:rPr lang="ne-NP" dirty="0">
                <a:effectLst/>
                <a:latin typeface="Times New Roman" panose="02020603050405020304" pitchFamily="18" charset="0"/>
                <a:ea typeface="Calibri" panose="020F0502020204030204" pitchFamily="34" charset="0"/>
                <a:cs typeface="Mangal" panose="02040503050203030202" pitchFamily="18" charset="0"/>
              </a:rPr>
              <a:t>तपाईं यो चर्मपत्रको मुट्ठो लिने</a:t>
            </a:r>
            <a:r>
              <a:rPr lang="en-US" dirty="0">
                <a:latin typeface="Calibri" panose="020F0502020204030204" pitchFamily="34"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र त्‍यसका मोहोरहरू तोड्‌ने योग्‍यका हुनुहुन्‍छ</a:t>
            </a:r>
            <a:r>
              <a:rPr lang="en-US" dirty="0">
                <a:effectLst/>
                <a:latin typeface="Times New Roman" panose="02020603050405020304" pitchFamily="18" charset="0"/>
                <a:ea typeface="Calibri" panose="020F0502020204030204" pitchFamily="34" charset="0"/>
                <a:cs typeface="Mangal" panose="02040503050203030202" pitchFamily="18" charset="0"/>
              </a:rPr>
              <a:t>,</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dirty="0">
                <a:effectLst/>
                <a:latin typeface="Times New Roman" panose="02020603050405020304" pitchFamily="18" charset="0"/>
                <a:ea typeface="Calibri" panose="020F0502020204030204" pitchFamily="34" charset="0"/>
                <a:cs typeface="Mangal" panose="02040503050203030202" pitchFamily="18" charset="0"/>
              </a:rPr>
              <a:t>तपाईं मारिनुभयो र आफ्‍नो रगतद्वारा तपाईंले</a:t>
            </a:r>
            <a:r>
              <a:rPr lang="en-US" dirty="0">
                <a:latin typeface="Calibri" panose="020F0502020204030204" pitchFamily="34"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परमेश्‍वरको निम्‍ति हरेक कुल</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भाषा</a:t>
            </a:r>
            <a:r>
              <a:rPr lang="en-US" dirty="0">
                <a:effectLst/>
                <a:latin typeface="Times New Roman" panose="02020603050405020304" pitchFamily="18" charset="0"/>
                <a:ea typeface="Calibri" panose="020F0502020204030204" pitchFamily="34" charset="0"/>
                <a:cs typeface="Mangal" panose="02040503050203030202" pitchFamily="18" charset="0"/>
              </a:rPr>
              <a:t>,</a:t>
            </a:r>
            <a:r>
              <a:rPr lang="en-US" dirty="0">
                <a:latin typeface="Calibri" panose="020F0502020204030204" pitchFamily="34"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मानिस र जातिबाट मानिसहरूलाई छुटकारा दिनुभयो</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b="1" dirty="0">
                <a:effectLst/>
                <a:latin typeface="Times New Roman" panose="02020603050405020304" pitchFamily="18" charset="0"/>
                <a:ea typeface="Calibri" panose="020F0502020204030204" pitchFamily="34" charset="0"/>
                <a:cs typeface="Mangal" panose="02040503050203030202" pitchFamily="18" charset="0"/>
              </a:rPr>
              <a:t>Revelation 7:14</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14 And I said to him, [a]“Sir, you know.”</a:t>
            </a:r>
            <a:r>
              <a:rPr lang="en-US" dirty="0">
                <a:latin typeface="Calibri" panose="020F0502020204030204" pitchFamily="34" charset="0"/>
                <a:ea typeface="Calibri" panose="020F0502020204030204" pitchFamily="34" charset="0"/>
                <a:cs typeface="Mangal" panose="02040503050203030202" pitchFamily="18" charset="0"/>
              </a:rPr>
              <a:t> </a:t>
            </a:r>
            <a:r>
              <a:rPr lang="en-US" dirty="0">
                <a:effectLst/>
                <a:latin typeface="Times New Roman" panose="02020603050405020304" pitchFamily="18" charset="0"/>
                <a:ea typeface="Calibri" panose="020F0502020204030204" pitchFamily="34" charset="0"/>
                <a:cs typeface="Mangal" panose="02040503050203030202" pitchFamily="18" charset="0"/>
              </a:rPr>
              <a:t>So he said to me, “These are the ones who come out of the great tribulation, and washed their robes and made them white in the blood of the Lamb.</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 </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ne-NP" b="1" dirty="0">
                <a:effectLst/>
                <a:latin typeface="Times New Roman" panose="02020603050405020304" pitchFamily="18" charset="0"/>
                <a:ea typeface="Calibri" panose="020F0502020204030204" pitchFamily="34" charset="0"/>
                <a:cs typeface="Mangal" panose="02040503050203030202" pitchFamily="18" charset="0"/>
              </a:rPr>
              <a:t>प्रकाश</a:t>
            </a:r>
            <a:r>
              <a:rPr lang="ne-NP" b="1"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a:effectLst/>
                <a:latin typeface="Times New Roman" panose="02020603050405020304" pitchFamily="18" charset="0"/>
                <a:ea typeface="Calibri" panose="020F0502020204030204" pitchFamily="34" charset="0"/>
                <a:cs typeface="Mangal" panose="02040503050203030202" pitchFamily="18" charset="0"/>
              </a:rPr>
              <a:t>7:14</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0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Mangal" panose="02040503050203030202" pitchFamily="18" charset="0"/>
              </a:rPr>
              <a:t>14</a:t>
            </a:r>
            <a:r>
              <a:rPr lang="ne-NP" dirty="0">
                <a:effectLst/>
                <a:latin typeface="Times New Roman" panose="02020603050405020304" pitchFamily="18" charset="0"/>
                <a:ea typeface="Calibri" panose="020F0502020204030204" pitchFamily="34" charset="0"/>
                <a:cs typeface="Mangal" panose="02040503050203030202" pitchFamily="18" charset="0"/>
              </a:rPr>
              <a:t>अनि मैले तिनलाई भने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हजुर</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तपाईं नै जान्‍नुहुन्‍छ।</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तिनले मलाई भने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यिनीहरू ती नै हुन्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जुनहरू महासङ्कष्‍टबाट आएका हुन्</a:t>
            </a:r>
            <a:r>
              <a:rPr lang="en-US" dirty="0">
                <a:effectLst/>
                <a:latin typeface="Times New Roman" panose="02020603050405020304" pitchFamily="18" charset="0"/>
                <a:ea typeface="Calibri" panose="020F0502020204030204" pitchFamily="34" charset="0"/>
                <a:cs typeface="Mangal" panose="02040503050203030202" pitchFamily="18" charset="0"/>
              </a:rPr>
              <a:t>, </a:t>
            </a:r>
            <a:r>
              <a:rPr lang="ne-NP" dirty="0">
                <a:effectLst/>
                <a:latin typeface="Times New Roman" panose="02020603050405020304" pitchFamily="18" charset="0"/>
                <a:ea typeface="Calibri" panose="020F0502020204030204" pitchFamily="34" charset="0"/>
                <a:cs typeface="Mangal" panose="02040503050203030202" pitchFamily="18" charset="0"/>
              </a:rPr>
              <a:t>र तिनीहरूले आ-आफ्‍ना पोशाकहरू थुमाको रगतमा धोएर सेता बनाएका छन्‌।</a:t>
            </a:r>
            <a:endParaRPr lang="en-US" dirty="0">
              <a:effectLst/>
              <a:latin typeface="Calibri" panose="020F0502020204030204" pitchFamily="34" charset="0"/>
              <a:ea typeface="Calibri" panose="020F0502020204030204" pitchFamily="34" charset="0"/>
              <a:cs typeface="Mangal" panose="02040503050203030202" pitchFamily="18" charset="0"/>
            </a:endParaRPr>
          </a:p>
          <a:p>
            <a:pPr marL="0" indent="0">
              <a:lnSpc>
                <a:spcPct val="100000"/>
              </a:lnSpc>
              <a:buNone/>
            </a:pPr>
            <a:endParaRPr lang="en-US" sz="4000" dirty="0"/>
          </a:p>
        </p:txBody>
      </p:sp>
    </p:spTree>
    <p:extLst>
      <p:ext uri="{BB962C8B-B14F-4D97-AF65-F5344CB8AC3E}">
        <p14:creationId xmlns:p14="http://schemas.microsoft.com/office/powerpoint/2010/main" val="3857660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F808FA-96A6-6F42-A6D6-6CC41A54B516}"/>
              </a:ext>
            </a:extLst>
          </p:cNvPr>
          <p:cNvSpPr>
            <a:spLocks noGrp="1"/>
          </p:cNvSpPr>
          <p:nvPr>
            <p:ph idx="1"/>
          </p:nvPr>
        </p:nvSpPr>
        <p:spPr>
          <a:xfrm>
            <a:off x="0" y="0"/>
            <a:ext cx="12192000" cy="6858000"/>
          </a:xfrm>
        </p:spPr>
        <p:txBody>
          <a:bodyPr/>
          <a:lstStyle/>
          <a:p>
            <a:endParaRPr lang="en-US" dirty="0"/>
          </a:p>
        </p:txBody>
      </p:sp>
    </p:spTree>
    <p:extLst>
      <p:ext uri="{BB962C8B-B14F-4D97-AF65-F5344CB8AC3E}">
        <p14:creationId xmlns:p14="http://schemas.microsoft.com/office/powerpoint/2010/main" val="4175953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2842</Words>
  <Application>Microsoft Macintosh PowerPoint</Application>
  <PresentationFormat>Widescreen</PresentationFormat>
  <Paragraphs>142</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1</cp:revision>
  <dcterms:created xsi:type="dcterms:W3CDTF">2021-03-29T13:49:16Z</dcterms:created>
  <dcterms:modified xsi:type="dcterms:W3CDTF">2021-03-29T14:16:30Z</dcterms:modified>
</cp:coreProperties>
</file>