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61" r:id="rId3"/>
    <p:sldId id="260" r:id="rId4"/>
    <p:sldId id="259" r:id="rId5"/>
    <p:sldId id="258" r:id="rId6"/>
    <p:sldId id="257" r:id="rId7"/>
    <p:sldId id="263" r:id="rId8"/>
    <p:sldId id="265" r:id="rId9"/>
    <p:sldId id="271" r:id="rId10"/>
    <p:sldId id="27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7"/>
  </p:normalViewPr>
  <p:slideViewPr>
    <p:cSldViewPr snapToGrid="0" snapToObjects="1">
      <p:cViewPr varScale="1">
        <p:scale>
          <a:sx n="104" d="100"/>
          <a:sy n="104" d="100"/>
        </p:scale>
        <p:origin x="89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49514-71D9-B14C-88AB-BFF2FD67DB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84AC1C-FAAD-F24B-A361-1A1E905129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ECAFAE-9BAF-784C-A4BD-42F706EDCE8B}"/>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68E5547A-4E0D-AE41-B722-C3D0DE0D40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173A4D-B2DB-4847-A0B1-E87DBF6CA38B}"/>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3678197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17DCF-3F8E-F24B-87EF-35A6BC5288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2615DE-AE59-7F48-9001-FB2E045D68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5B00F-241C-2648-A985-C19714857861}"/>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A182A588-D7EC-1149-8576-65217327E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7101B-B578-C14C-A457-0BD01EAF19E8}"/>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3251340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3BA29-9079-5349-A434-CDD1C45605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BF9551-811C-4342-9F7D-10C056E8EB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834DC5-2744-7D42-A9BD-2011EBDAED04}"/>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7C3F7F8D-CF45-8641-8A16-D823FE1B8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183DC6-2E86-9046-8C3E-451B372834B3}"/>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922181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E67F3-C617-1D49-82EB-B792D26C8A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D2B0CD-A296-CF40-B995-C1D85DF51C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DF96A5-C0A3-4D45-B30E-044533767C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23C368-81A7-9247-88F3-5796C763D7D1}"/>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6" name="Footer Placeholder 5">
            <a:extLst>
              <a:ext uri="{FF2B5EF4-FFF2-40B4-BE49-F238E27FC236}">
                <a16:creationId xmlns:a16="http://schemas.microsoft.com/office/drawing/2014/main" id="{10797AD7-6AB8-8840-B481-66887FFB57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AB9525-54F2-7345-8493-7C460ED63A31}"/>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232603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E5FAB-D6C8-674E-B570-34841F77B5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FB2FAC-BD3E-7F4A-80D0-0F21907FCA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AADD56-DFA4-F948-B2E2-842AB0B7EA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37CCDF-E206-5443-800F-03BB1A89DD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5CB6C8-4E1B-0948-BA57-BFB0FDC81C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0453B3-CFB4-7342-AE73-286A2E273AEC}"/>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8" name="Footer Placeholder 7">
            <a:extLst>
              <a:ext uri="{FF2B5EF4-FFF2-40B4-BE49-F238E27FC236}">
                <a16:creationId xmlns:a16="http://schemas.microsoft.com/office/drawing/2014/main" id="{3716B31C-7323-5943-8E01-D4778F25FE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EAAAEB-922D-7C40-98BA-647DE3BB1A52}"/>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169227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FA67-4E44-5245-B883-1E6520E69B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720C6E-B6B9-084E-BAF9-1B0533961C03}"/>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4" name="Footer Placeholder 3">
            <a:extLst>
              <a:ext uri="{FF2B5EF4-FFF2-40B4-BE49-F238E27FC236}">
                <a16:creationId xmlns:a16="http://schemas.microsoft.com/office/drawing/2014/main" id="{6AC1C381-CA7F-884C-86B8-062AF538F4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BCAA70-C25E-7042-9080-6E0624C026A8}"/>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340936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1EF6CA-C7E8-5141-98F0-271337F83147}"/>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3" name="Footer Placeholder 2">
            <a:extLst>
              <a:ext uri="{FF2B5EF4-FFF2-40B4-BE49-F238E27FC236}">
                <a16:creationId xmlns:a16="http://schemas.microsoft.com/office/drawing/2014/main" id="{88F6E8DB-ED4B-CB4A-B0B7-B5E3F71A2B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08DAF9-C08F-BA47-BDEF-AE9E2A96684E}"/>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520269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8AEB-6044-C549-9403-2C978B6A8A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B332FE-C65D-744E-B67D-988A005AB6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E17926-33B1-C54C-90B9-7E53471C08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A4B9F9-6958-F746-A062-F1AA92CBB082}"/>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6" name="Footer Placeholder 5">
            <a:extLst>
              <a:ext uri="{FF2B5EF4-FFF2-40B4-BE49-F238E27FC236}">
                <a16:creationId xmlns:a16="http://schemas.microsoft.com/office/drawing/2014/main" id="{89E57F84-D355-9140-AA45-EC87048FAC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85FFD6-0F37-994D-98DA-892E4642DB22}"/>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2774415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FED5-4B2E-2C43-AA7D-76A78A407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89C54E-EF12-0D4F-83D8-6E098B0BA9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31D99F-8DD3-034A-A383-A25E5D4F0D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16AAA2-6376-C44F-B403-F2C8A79BC30C}"/>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6" name="Footer Placeholder 5">
            <a:extLst>
              <a:ext uri="{FF2B5EF4-FFF2-40B4-BE49-F238E27FC236}">
                <a16:creationId xmlns:a16="http://schemas.microsoft.com/office/drawing/2014/main" id="{CDFB2276-B459-D44A-B3A1-6D0863520C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385FD5-F909-0E49-AF11-7EB3A898620A}"/>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273245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185F-7C77-A64D-B686-9D88FCE6A2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9AD1ED-680F-0540-A51C-29C33E1B36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4C0311-DC90-DC4F-B973-FB9FB691BDD3}"/>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9A778288-4BA7-4042-A394-1C93B6E83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C528D-AE1B-B049-9BD3-B9C1D350B921}"/>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1347207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01A74E-5AA5-8248-8015-7F1A14DC3D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A237AC-5A1E-D949-B6F0-559ED5F432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8CCB4-0C58-EB48-AC96-065B7C312A8C}"/>
              </a:ext>
            </a:extLst>
          </p:cNvPr>
          <p:cNvSpPr>
            <a:spLocks noGrp="1"/>
          </p:cNvSpPr>
          <p:nvPr>
            <p:ph type="dt" sz="half" idx="10"/>
          </p:nvPr>
        </p:nvSpPr>
        <p:spPr/>
        <p:txBody>
          <a:body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48BB918D-14A0-7C42-99A8-722374D69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1A610-55B3-D94A-8E5A-0991CCB99850}"/>
              </a:ext>
            </a:extLst>
          </p:cNvPr>
          <p:cNvSpPr>
            <a:spLocks noGrp="1"/>
          </p:cNvSpPr>
          <p:nvPr>
            <p:ph type="sldNum" sz="quarter" idx="12"/>
          </p:nvPr>
        </p:nvSpPr>
        <p:spPr/>
        <p:txBody>
          <a:bodyPr/>
          <a:lstStyle/>
          <a:p>
            <a:fld id="{89B89194-0B58-9F45-A8B2-0C68DC2A4079}" type="slidenum">
              <a:rPr lang="en-US" smtClean="0"/>
              <a:t>‹#›</a:t>
            </a:fld>
            <a:endParaRPr lang="en-US"/>
          </a:p>
        </p:txBody>
      </p:sp>
    </p:spTree>
    <p:extLst>
      <p:ext uri="{BB962C8B-B14F-4D97-AF65-F5344CB8AC3E}">
        <p14:creationId xmlns:p14="http://schemas.microsoft.com/office/powerpoint/2010/main" val="69339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7000"/>
            <a:lum/>
          </a:blip>
          <a:srcRect/>
          <a:stretch>
            <a:fillRect t="-7000" b="-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54A0A9-A3DE-D042-B654-D017BCB957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BF17AC-4ED9-2741-B361-DBE9851F8B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15FF5E-9A76-9D4B-9347-84FF26023D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18C156-A208-5A47-8BEC-DF8AA891AF33}" type="datetimeFigureOut">
              <a:rPr lang="en-US" smtClean="0"/>
              <a:t>7/9/21</a:t>
            </a:fld>
            <a:endParaRPr lang="en-US"/>
          </a:p>
        </p:txBody>
      </p:sp>
      <p:sp>
        <p:nvSpPr>
          <p:cNvPr id="5" name="Footer Placeholder 4">
            <a:extLst>
              <a:ext uri="{FF2B5EF4-FFF2-40B4-BE49-F238E27FC236}">
                <a16:creationId xmlns:a16="http://schemas.microsoft.com/office/drawing/2014/main" id="{5ADF98CF-6731-8144-88CC-C3B0A2A7F9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4A38B6-75E5-7F4D-9864-855D68A2A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B89194-0B58-9F45-A8B2-0C68DC2A4079}" type="slidenum">
              <a:rPr lang="en-US" smtClean="0"/>
              <a:t>‹#›</a:t>
            </a:fld>
            <a:endParaRPr lang="en-US"/>
          </a:p>
        </p:txBody>
      </p:sp>
    </p:spTree>
    <p:extLst>
      <p:ext uri="{BB962C8B-B14F-4D97-AF65-F5344CB8AC3E}">
        <p14:creationId xmlns:p14="http://schemas.microsoft.com/office/powerpoint/2010/main" val="3242678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t="-7000" b="-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62B94B-FBC9-EC44-B83C-F7C171EB3462}"/>
              </a:ext>
            </a:extLst>
          </p:cNvPr>
          <p:cNvSpPr>
            <a:spLocks noGrp="1"/>
          </p:cNvSpPr>
          <p:nvPr>
            <p:ph idx="1"/>
          </p:nvPr>
        </p:nvSpPr>
        <p:spPr>
          <a:xfrm>
            <a:off x="838200" y="1025525"/>
            <a:ext cx="10515600" cy="4351338"/>
          </a:xfrm>
        </p:spPr>
        <p:txBody>
          <a:bodyPr/>
          <a:lstStyle/>
          <a:p>
            <a:pPr marL="0" marR="176530" indent="0" algn="ctr">
              <a:spcBef>
                <a:spcPts val="0"/>
              </a:spcBef>
              <a:spcAft>
                <a:spcPts val="0"/>
              </a:spcAft>
              <a:buNone/>
            </a:pPr>
            <a:endParaRPr lang="en-US" sz="7200" dirty="0">
              <a:solidFill>
                <a:srgbClr val="0070C0"/>
              </a:solidFill>
              <a:effectLst/>
              <a:latin typeface="Arial" panose="020B0604020202020204" pitchFamily="34" charset="0"/>
              <a:ea typeface="Arial" panose="020B0604020202020204" pitchFamily="34" charset="0"/>
              <a:cs typeface="Mangal" panose="02040503050203030202" pitchFamily="18" charset="0"/>
            </a:endParaRPr>
          </a:p>
          <a:p>
            <a:pPr marL="0" marR="176530" indent="0" algn="ctr">
              <a:spcBef>
                <a:spcPts val="0"/>
              </a:spcBef>
              <a:spcAft>
                <a:spcPts val="0"/>
              </a:spcAft>
              <a:buNone/>
            </a:pPr>
            <a:r>
              <a:rPr lang="en-US" sz="7200" dirty="0">
                <a:solidFill>
                  <a:srgbClr val="0070C0"/>
                </a:solidFill>
                <a:effectLst/>
                <a:latin typeface="Arial" panose="020B0604020202020204" pitchFamily="34" charset="0"/>
                <a:ea typeface="Arial" panose="020B0604020202020204" pitchFamily="34" charset="0"/>
                <a:cs typeface="Mangal" panose="02040503050203030202" pitchFamily="18" charset="0"/>
              </a:rPr>
              <a:t>Prayer For Soul Harvest</a:t>
            </a:r>
            <a:endParaRPr lang="en-US" sz="7200" dirty="0">
              <a:effectLst/>
              <a:latin typeface="Calibri" panose="020F0502020204030204" pitchFamily="34" charset="0"/>
              <a:ea typeface="Calibri" panose="020F0502020204030204" pitchFamily="34" charset="0"/>
              <a:cs typeface="Mangal" panose="02040503050203030202" pitchFamily="18" charset="0"/>
            </a:endParaRPr>
          </a:p>
          <a:p>
            <a:pPr marL="0" marR="174625" indent="0" algn="ctr">
              <a:spcBef>
                <a:spcPts val="0"/>
              </a:spcBef>
              <a:spcAft>
                <a:spcPts val="0"/>
              </a:spcAft>
              <a:buNone/>
            </a:pPr>
            <a:r>
              <a:rPr lang="en-US" sz="7200" i="1" u="sng" dirty="0">
                <a:solidFill>
                  <a:srgbClr val="00206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(March 29</a:t>
            </a:r>
            <a:r>
              <a:rPr lang="en-US" sz="7200" i="1" u="sng" baseline="30000" dirty="0">
                <a:solidFill>
                  <a:srgbClr val="00206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th</a:t>
            </a:r>
            <a:r>
              <a:rPr lang="en-US" sz="7200" i="1" u="sng" dirty="0">
                <a:solidFill>
                  <a:srgbClr val="00206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 – April 4</a:t>
            </a:r>
            <a:r>
              <a:rPr lang="en-US" sz="7200" i="1" u="sng" baseline="30000" dirty="0">
                <a:solidFill>
                  <a:srgbClr val="00206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th</a:t>
            </a:r>
            <a:r>
              <a:rPr lang="en-US" sz="7200" i="1" u="sng" dirty="0">
                <a:solidFill>
                  <a:srgbClr val="00206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 </a:t>
            </a:r>
            <a:r>
              <a:rPr lang="en-US" sz="7200" i="1" u="sng" dirty="0">
                <a:solidFill>
                  <a:srgbClr val="C00000"/>
                </a:solidFill>
                <a:effectLst/>
                <a:uFill>
                  <a:solidFill>
                    <a:srgbClr val="002060"/>
                  </a:solidFill>
                </a:uFill>
                <a:latin typeface="Arial" panose="020B0604020202020204" pitchFamily="34" charset="0"/>
                <a:ea typeface="Arial" panose="020B0604020202020204" pitchFamily="34" charset="0"/>
                <a:cs typeface="Mangal" panose="02040503050203030202" pitchFamily="18" charset="0"/>
              </a:rPr>
              <a:t>)</a:t>
            </a:r>
            <a:r>
              <a:rPr lang="en-US" sz="7200" i="1" dirty="0">
                <a:solidFill>
                  <a:srgbClr val="C00000"/>
                </a:solidFill>
                <a:effectLst/>
                <a:latin typeface="Arial" panose="020B0604020202020204" pitchFamily="34" charset="0"/>
                <a:ea typeface="Arial" panose="020B0604020202020204" pitchFamily="34" charset="0"/>
                <a:cs typeface="Mangal" panose="02040503050203030202" pitchFamily="18" charset="0"/>
              </a:rPr>
              <a:t> </a:t>
            </a:r>
            <a:endParaRPr lang="en-US" sz="7200" dirty="0">
              <a:effectLst/>
              <a:latin typeface="Calibri" panose="020F0502020204030204" pitchFamily="34" charset="0"/>
              <a:ea typeface="Calibri" panose="020F0502020204030204" pitchFamily="34" charset="0"/>
              <a:cs typeface="Mangal" panose="02040503050203030202" pitchFamily="18" charset="0"/>
            </a:endParaRPr>
          </a:p>
          <a:p>
            <a:endParaRPr lang="en-US" dirty="0"/>
          </a:p>
        </p:txBody>
      </p:sp>
    </p:spTree>
    <p:extLst>
      <p:ext uri="{BB962C8B-B14F-4D97-AF65-F5344CB8AC3E}">
        <p14:creationId xmlns:p14="http://schemas.microsoft.com/office/powerpoint/2010/main" val="340730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77500" lnSpcReduction="20000"/>
          </a:bodyPr>
          <a:lstStyle/>
          <a:p>
            <a:pPr marL="0" marR="0" algn="l">
              <a:lnSpc>
                <a:spcPct val="110000"/>
              </a:lnSpc>
              <a:spcBef>
                <a:spcPts val="0"/>
              </a:spcBef>
              <a:spcAft>
                <a:spcPts val="0"/>
              </a:spcAft>
            </a:pPr>
            <a:r>
              <a:rPr lang="en-US" sz="3700" b="1" dirty="0">
                <a:effectLst/>
                <a:latin typeface="Times New Roman" panose="02020603050405020304" pitchFamily="18" charset="0"/>
                <a:ea typeface="Calibri" panose="020F0502020204030204" pitchFamily="34" charset="0"/>
                <a:cs typeface="Mangal" panose="02040503050203030202" pitchFamily="18" charset="0"/>
              </a:rPr>
              <a:t>Psalm 2:8</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8 Ask of Me, and I will give You</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The nations for Your inheritance,</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And the ends of the earth for Your possession.</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 </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ne-NP" sz="3700" b="1" dirty="0">
                <a:effectLst/>
                <a:latin typeface="Times New Roman" panose="02020603050405020304" pitchFamily="18" charset="0"/>
                <a:ea typeface="Calibri" panose="020F0502020204030204" pitchFamily="34" charset="0"/>
                <a:cs typeface="Mangal" panose="02040503050203030202" pitchFamily="18" charset="0"/>
              </a:rPr>
              <a:t>भजनसंग्रह</a:t>
            </a:r>
            <a:r>
              <a:rPr lang="en-US" sz="3700" b="1" dirty="0">
                <a:effectLst/>
                <a:latin typeface="Times New Roman" panose="02020603050405020304" pitchFamily="18" charset="0"/>
                <a:ea typeface="Calibri" panose="020F0502020204030204" pitchFamily="34" charset="0"/>
                <a:cs typeface="Mangal" panose="02040503050203030202" pitchFamily="18" charset="0"/>
              </a:rPr>
              <a:t> 2:8</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8 </a:t>
            </a:r>
            <a:r>
              <a:rPr lang="ne-NP" sz="3700" dirty="0">
                <a:effectLst/>
                <a:latin typeface="Times New Roman" panose="02020603050405020304" pitchFamily="18" charset="0"/>
                <a:ea typeface="Calibri" panose="020F0502020204030204" pitchFamily="34" charset="0"/>
                <a:cs typeface="Mangal" panose="02040503050203030202" pitchFamily="18" charset="0"/>
              </a:rPr>
              <a:t>मसँग माग</a:t>
            </a:r>
            <a:r>
              <a:rPr lang="en-US" sz="3700" dirty="0">
                <a:effectLst/>
                <a:latin typeface="Times New Roman" panose="02020603050405020304" pitchFamily="18" charset="0"/>
                <a:ea typeface="Calibri" panose="020F0502020204030204" pitchFamily="34" charset="0"/>
                <a:cs typeface="Mangal" panose="02040503050203030202" pitchFamily="18" charset="0"/>
              </a:rPr>
              <a:t>, </a:t>
            </a:r>
            <a:r>
              <a:rPr lang="ne-NP" sz="3700" dirty="0">
                <a:effectLst/>
                <a:latin typeface="Times New Roman" panose="02020603050405020304" pitchFamily="18" charset="0"/>
                <a:ea typeface="Calibri" panose="020F0502020204030204" pitchFamily="34" charset="0"/>
                <a:cs typeface="Mangal" panose="02040503050203030202" pitchFamily="18" charset="0"/>
              </a:rPr>
              <a:t>र म जातिहरूलाई तिम्रो उत्तराधिकार तुल्‍याइदिनेछु</a:t>
            </a:r>
            <a:r>
              <a:rPr lang="en-US" sz="3700" dirty="0">
                <a:effectLst/>
                <a:latin typeface="Times New Roman" panose="02020603050405020304" pitchFamily="18" charset="0"/>
                <a:ea typeface="Calibri" panose="020F0502020204030204" pitchFamily="34" charset="0"/>
                <a:cs typeface="Mangal" panose="02040503050203030202" pitchFamily="18" charset="0"/>
              </a:rPr>
              <a:t>,</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 </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b="1" dirty="0">
                <a:effectLst/>
                <a:latin typeface="Times New Roman" panose="02020603050405020304" pitchFamily="18" charset="0"/>
                <a:ea typeface="Calibri" panose="020F0502020204030204" pitchFamily="34" charset="0"/>
                <a:cs typeface="Mangal" panose="02040503050203030202" pitchFamily="18" charset="0"/>
              </a:rPr>
              <a:t>Matthew 9:37</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37 Then He said to His disciples, </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“The harvest truly is plentiful, but the laborers are few.</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 </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ne-NP" sz="3700" b="1" dirty="0">
                <a:effectLst/>
                <a:latin typeface="Times New Roman" panose="02020603050405020304" pitchFamily="18" charset="0"/>
                <a:ea typeface="Calibri" panose="020F0502020204030204" pitchFamily="34" charset="0"/>
                <a:cs typeface="Mangal" panose="02040503050203030202" pitchFamily="18" charset="0"/>
              </a:rPr>
              <a:t>मत्ती </a:t>
            </a:r>
            <a:r>
              <a:rPr lang="en-US" sz="3700" b="1" dirty="0">
                <a:effectLst/>
                <a:latin typeface="Times New Roman" panose="02020603050405020304" pitchFamily="18" charset="0"/>
                <a:ea typeface="Calibri" panose="020F0502020204030204" pitchFamily="34" charset="0"/>
                <a:cs typeface="Mangal" panose="02040503050203030202" pitchFamily="18" charset="0"/>
              </a:rPr>
              <a:t>9:37</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3700" dirty="0">
                <a:effectLst/>
                <a:latin typeface="Times New Roman" panose="02020603050405020304" pitchFamily="18" charset="0"/>
                <a:ea typeface="Calibri" panose="020F0502020204030204" pitchFamily="34" charset="0"/>
                <a:cs typeface="Mangal" panose="02040503050203030202" pitchFamily="18" charset="0"/>
              </a:rPr>
              <a:t>37</a:t>
            </a:r>
            <a:r>
              <a:rPr lang="ne-NP" sz="3700" dirty="0">
                <a:effectLst/>
                <a:latin typeface="Times New Roman" panose="02020603050405020304" pitchFamily="18" charset="0"/>
                <a:ea typeface="Calibri" panose="020F0502020204030204" pitchFamily="34" charset="0"/>
                <a:cs typeface="Mangal" panose="02040503050203030202" pitchFamily="18" charset="0"/>
              </a:rPr>
              <a:t>तब उहाँले आफ्‍ना चेलाहरूलाई भन्‍नुभयो</a:t>
            </a:r>
            <a:r>
              <a:rPr lang="en-US" sz="3700" dirty="0">
                <a:effectLst/>
                <a:latin typeface="Times New Roman" panose="02020603050405020304" pitchFamily="18" charset="0"/>
                <a:ea typeface="Calibri" panose="020F0502020204030204" pitchFamily="34" charset="0"/>
                <a:cs typeface="Mangal" panose="02040503050203030202" pitchFamily="18" charset="0"/>
              </a:rPr>
              <a:t>, </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फसल प्रशस्‍त 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तर खेतालाहरू थोरै छन्‌।  </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38</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यसकारण फसलका प्रभुलाई प्रार्थना गर</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र उहाँले आफ्‍नो फसलमा खेतालाहरू पठाइदेऊन्‌।</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101735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 y="0"/>
            <a:ext cx="12191999" cy="6858000"/>
          </a:xfrm>
        </p:spPr>
        <p:txBody>
          <a:bodyPr>
            <a:normAutofit fontScale="55000" lnSpcReduction="20000"/>
          </a:bodyPr>
          <a:lstStyle/>
          <a:p>
            <a:pPr marL="0" marR="0" algn="l">
              <a:lnSpc>
                <a:spcPct val="120000"/>
              </a:lnSpc>
              <a:spcBef>
                <a:spcPts val="0"/>
              </a:spcBef>
              <a:spcAft>
                <a:spcPts val="0"/>
              </a:spcAft>
            </a:pPr>
            <a:r>
              <a:rPr lang="en-US" sz="4700" b="1" dirty="0">
                <a:effectLst/>
                <a:latin typeface="Times New Roman" panose="02020603050405020304" pitchFamily="18" charset="0"/>
                <a:ea typeface="Calibri" panose="020F0502020204030204" pitchFamily="34" charset="0"/>
                <a:cs typeface="Mangal" panose="02040503050203030202" pitchFamily="18" charset="0"/>
              </a:rPr>
              <a:t>Luke 10:2</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4700" dirty="0">
                <a:effectLst/>
                <a:latin typeface="Times New Roman" panose="02020603050405020304" pitchFamily="18" charset="0"/>
                <a:ea typeface="Calibri" panose="020F0502020204030204" pitchFamily="34" charset="0"/>
                <a:cs typeface="Mangal" panose="02040503050203030202" pitchFamily="18" charset="0"/>
              </a:rPr>
              <a:t>2 Then He said to them, </a:t>
            </a:r>
            <a:r>
              <a:rPr lang="en-US"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“The harvest truly is great, but the laborers are few; therefore pray the Lord of the harvest to send out laborers into His harvest.</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4700" dirty="0">
                <a:effectLst/>
                <a:latin typeface="Times New Roman" panose="02020603050405020304" pitchFamily="18" charset="0"/>
                <a:ea typeface="Calibri" panose="020F0502020204030204" pitchFamily="34" charset="0"/>
                <a:cs typeface="Mangal" panose="02040503050203030202" pitchFamily="18" charset="0"/>
              </a:rPr>
              <a:t> </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4700" b="1" dirty="0">
                <a:effectLst/>
                <a:latin typeface="Times New Roman" panose="02020603050405020304" pitchFamily="18" charset="0"/>
                <a:ea typeface="Calibri" panose="020F0502020204030204" pitchFamily="34" charset="0"/>
                <a:cs typeface="Mangal" panose="02040503050203030202" pitchFamily="18" charset="0"/>
              </a:rPr>
              <a:t>लूका</a:t>
            </a:r>
            <a:r>
              <a:rPr lang="en-US" sz="4700" b="1" dirty="0">
                <a:effectLst/>
                <a:latin typeface="Times New Roman" panose="02020603050405020304" pitchFamily="18" charset="0"/>
                <a:ea typeface="Calibri" panose="020F0502020204030204" pitchFamily="34" charset="0"/>
                <a:cs typeface="Mangal" panose="02040503050203030202" pitchFamily="18" charset="0"/>
              </a:rPr>
              <a:t> 10:2</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4700" dirty="0">
                <a:effectLst/>
                <a:latin typeface="Times New Roman" panose="02020603050405020304" pitchFamily="18" charset="0"/>
                <a:ea typeface="Calibri" panose="020F0502020204030204" pitchFamily="34" charset="0"/>
                <a:cs typeface="Mangal" panose="02040503050203030202" pitchFamily="18" charset="0"/>
              </a:rPr>
              <a:t>2</a:t>
            </a:r>
            <a:r>
              <a:rPr lang="ne-NP" sz="4700" dirty="0">
                <a:effectLst/>
                <a:latin typeface="Times New Roman" panose="02020603050405020304" pitchFamily="18" charset="0"/>
                <a:ea typeface="Calibri" panose="020F0502020204030204" pitchFamily="34" charset="0"/>
                <a:cs typeface="Mangal" panose="02040503050203030202" pitchFamily="18" charset="0"/>
              </a:rPr>
              <a:t>उहाँले तिनीहरूलाई भन्‍नुभयो</a:t>
            </a:r>
            <a:r>
              <a:rPr lang="en-US" sz="4700" dirty="0">
                <a:effectLst/>
                <a:latin typeface="Times New Roman" panose="02020603050405020304" pitchFamily="18" charset="0"/>
                <a:ea typeface="Calibri" panose="020F0502020204030204" pitchFamily="34" charset="0"/>
                <a:cs typeface="Mangal" panose="02040503050203030202" pitchFamily="18" charset="0"/>
              </a:rPr>
              <a:t>, </a:t>
            </a:r>
            <a:r>
              <a:rPr lang="en-US"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t>
            </a:r>
            <a:r>
              <a:rPr lang="ne-NP"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फसल त प्रशस्‍त छ</a:t>
            </a:r>
            <a:r>
              <a:rPr lang="en-US"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तर खेतालाहरू थोरै छन्‌। यसकारण फसलका प्रभुलाई प्रार्थना गर</a:t>
            </a:r>
            <a:r>
              <a:rPr lang="en-US"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र उहाँले आफ्‍नो फसलमा खेतालाहरू पठाइदेऊन्‌।</a:t>
            </a:r>
            <a:endParaRPr lang="en-US" sz="4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en-US" sz="4700" b="1" dirty="0">
                <a:effectLst/>
                <a:latin typeface="Times New Roman" panose="02020603050405020304" pitchFamily="18" charset="0"/>
                <a:ea typeface="Calibri" panose="020F0502020204030204" pitchFamily="34" charset="0"/>
                <a:cs typeface="Mangal" panose="02040503050203030202" pitchFamily="18" charset="0"/>
              </a:rPr>
              <a:t>Mark 6:34</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4700" dirty="0">
                <a:effectLst/>
                <a:latin typeface="Times New Roman" panose="02020603050405020304" pitchFamily="18" charset="0"/>
                <a:ea typeface="Calibri" panose="020F0502020204030204" pitchFamily="34" charset="0"/>
                <a:cs typeface="Mangal" panose="02040503050203030202" pitchFamily="18" charset="0"/>
              </a:rPr>
              <a:t>34 And Jesus, when He came out, saw a great multitude, and was moved with compassion for them, because they were like sheep not having a shepherd. So, He began to teach them many things. </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4700" b="1" dirty="0">
                <a:effectLst/>
                <a:latin typeface="Times New Roman" panose="02020603050405020304" pitchFamily="18" charset="0"/>
                <a:ea typeface="Calibri" panose="020F0502020204030204" pitchFamily="34" charset="0"/>
                <a:cs typeface="Mangal" panose="02040503050203030202" pitchFamily="18" charset="0"/>
              </a:rPr>
              <a:t>मर्कूस </a:t>
            </a:r>
            <a:r>
              <a:rPr lang="en-US" sz="4700" b="1" dirty="0">
                <a:effectLst/>
                <a:latin typeface="Times New Roman" panose="02020603050405020304" pitchFamily="18" charset="0"/>
                <a:ea typeface="Calibri" panose="020F0502020204030204" pitchFamily="34" charset="0"/>
                <a:cs typeface="Mangal" panose="02040503050203030202" pitchFamily="18" charset="0"/>
              </a:rPr>
              <a:t>6:34</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4700" dirty="0">
                <a:effectLst/>
                <a:latin typeface="Times New Roman" panose="02020603050405020304" pitchFamily="18" charset="0"/>
                <a:ea typeface="Calibri" panose="020F0502020204030204" pitchFamily="34" charset="0"/>
                <a:cs typeface="Mangal" panose="02040503050203030202" pitchFamily="18" charset="0"/>
              </a:rPr>
              <a:t>34</a:t>
            </a:r>
            <a:r>
              <a:rPr lang="ne-NP" sz="4700" dirty="0">
                <a:effectLst/>
                <a:latin typeface="Times New Roman" panose="02020603050405020304" pitchFamily="18" charset="0"/>
                <a:ea typeface="Calibri" panose="020F0502020204030204" pitchFamily="34" charset="0"/>
                <a:cs typeface="Mangal" panose="02040503050203030202" pitchFamily="18" charset="0"/>
              </a:rPr>
              <a:t>जब उहाँ किनारमा उत्रनुभयो तब उहाँले एउटा ठूलो भीड देख्‍नुभयो</a:t>
            </a:r>
            <a:r>
              <a:rPr lang="en-US" sz="4700" dirty="0">
                <a:effectLst/>
                <a:latin typeface="Times New Roman" panose="02020603050405020304" pitchFamily="18" charset="0"/>
                <a:ea typeface="Calibri" panose="020F0502020204030204" pitchFamily="34" charset="0"/>
                <a:cs typeface="Mangal" panose="02040503050203030202" pitchFamily="18" charset="0"/>
              </a:rPr>
              <a:t>, </a:t>
            </a:r>
            <a:r>
              <a:rPr lang="ne-NP" sz="4700" dirty="0">
                <a:effectLst/>
                <a:latin typeface="Times New Roman" panose="02020603050405020304" pitchFamily="18" charset="0"/>
                <a:ea typeface="Calibri" panose="020F0502020204030204" pitchFamily="34" charset="0"/>
                <a:cs typeface="Mangal" panose="02040503050203030202" pitchFamily="18" charset="0"/>
              </a:rPr>
              <a:t>र उहाँले तिनीहरूलाई टिठ्याउनुभयो। किनकि तिनीहरू गोठालो नभएका भेड़ाहरूजस्‍ता थिए। र उहाँले तिनीहरूलाई धेरै कुरा सिकाउन</a:t>
            </a:r>
            <a:r>
              <a:rPr lang="ne-NP" sz="4700" dirty="0">
                <a:effectLst/>
                <a:latin typeface="Calibri" panose="020F0502020204030204" pitchFamily="34" charset="0"/>
                <a:ea typeface="Calibri" panose="020F0502020204030204" pitchFamily="34" charset="0"/>
                <a:cs typeface="Mangal" panose="02040503050203030202" pitchFamily="18" charset="0"/>
              </a:rPr>
              <a:t> </a:t>
            </a:r>
            <a:r>
              <a:rPr lang="ne-NP" sz="4700" dirty="0">
                <a:effectLst/>
                <a:latin typeface="Times New Roman" panose="02020603050405020304" pitchFamily="18" charset="0"/>
                <a:ea typeface="Calibri" panose="020F0502020204030204" pitchFamily="34" charset="0"/>
                <a:cs typeface="Mangal" panose="02040503050203030202" pitchFamily="18" charset="0"/>
              </a:rPr>
              <a:t>लाग्‍नुभयो।</a:t>
            </a:r>
            <a:endParaRPr lang="en-US" sz="4700"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1261880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25000" lnSpcReduction="20000"/>
          </a:bodyPr>
          <a:lstStyle/>
          <a:p>
            <a:pPr marL="0" marR="0" algn="l">
              <a:lnSpc>
                <a:spcPct val="120000"/>
              </a:lnSpc>
              <a:spcBef>
                <a:spcPts val="0"/>
              </a:spcBef>
              <a:spcAft>
                <a:spcPts val="0"/>
              </a:spcAft>
            </a:pPr>
            <a:r>
              <a:rPr lang="en-US" sz="9600" b="1" dirty="0">
                <a:effectLst/>
                <a:latin typeface="Times New Roman" panose="02020603050405020304" pitchFamily="18" charset="0"/>
                <a:ea typeface="Calibri" panose="020F0502020204030204" pitchFamily="34" charset="0"/>
                <a:cs typeface="Mangal" panose="02040503050203030202" pitchFamily="18" charset="0"/>
              </a:rPr>
              <a:t>1 Kings 22:17, 2</a:t>
            </a:r>
            <a:r>
              <a:rPr lang="en-US" sz="9600" b="1" baseline="30000" dirty="0">
                <a:effectLst/>
                <a:latin typeface="Times New Roman" panose="02020603050405020304" pitchFamily="18" charset="0"/>
                <a:ea typeface="Calibri" panose="020F0502020204030204" pitchFamily="34" charset="0"/>
                <a:cs typeface="Mangal" panose="02040503050203030202" pitchFamily="18" charset="0"/>
              </a:rPr>
              <a:t>nd</a:t>
            </a:r>
            <a:r>
              <a:rPr lang="en-US" sz="9600" b="1" dirty="0">
                <a:effectLst/>
                <a:latin typeface="Times New Roman" panose="02020603050405020304" pitchFamily="18" charset="0"/>
                <a:ea typeface="Calibri" panose="020F0502020204030204" pitchFamily="34" charset="0"/>
                <a:cs typeface="Mangal" panose="02040503050203030202" pitchFamily="18" charset="0"/>
              </a:rPr>
              <a:t> Chronicles 18:16</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9600" dirty="0">
                <a:effectLst/>
                <a:latin typeface="Times New Roman" panose="02020603050405020304" pitchFamily="18" charset="0"/>
                <a:ea typeface="Calibri" panose="020F0502020204030204" pitchFamily="34" charset="0"/>
                <a:cs typeface="Mangal" panose="02040503050203030202" pitchFamily="18" charset="0"/>
              </a:rPr>
              <a:t>17 Then he said, “I saw all Israel scattered on the mountains, as sheep that have no shepherd. And the Lord said, ‘These have no master. Let each return to his house in peace.’ ” </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9600" b="1" dirty="0">
                <a:effectLst/>
                <a:latin typeface="Times New Roman" panose="02020603050405020304" pitchFamily="18" charset="0"/>
                <a:ea typeface="Calibri" panose="020F0502020204030204" pitchFamily="34" charset="0"/>
                <a:cs typeface="Mangal" panose="02040503050203030202" pitchFamily="18" charset="0"/>
              </a:rPr>
              <a:t>१ राजाहरू </a:t>
            </a:r>
            <a:r>
              <a:rPr lang="en-US" sz="9600" b="1" dirty="0">
                <a:effectLst/>
                <a:latin typeface="Times New Roman" panose="02020603050405020304" pitchFamily="18" charset="0"/>
                <a:ea typeface="Calibri" panose="020F0502020204030204" pitchFamily="34" charset="0"/>
                <a:cs typeface="Mangal" panose="02040503050203030202" pitchFamily="18" charset="0"/>
              </a:rPr>
              <a:t>22:17, </a:t>
            </a:r>
            <a:r>
              <a:rPr lang="ne-NP" sz="9600" b="1" dirty="0">
                <a:effectLst/>
                <a:latin typeface="Times New Roman" panose="02020603050405020304" pitchFamily="18" charset="0"/>
                <a:ea typeface="Calibri" panose="020F0502020204030204" pitchFamily="34" charset="0"/>
                <a:cs typeface="Mangal" panose="02040503050203030202" pitchFamily="18" charset="0"/>
              </a:rPr>
              <a:t>२ इतिहास </a:t>
            </a:r>
            <a:r>
              <a:rPr lang="en-US" sz="9600" b="1" dirty="0">
                <a:effectLst/>
                <a:latin typeface="Times New Roman" panose="02020603050405020304" pitchFamily="18" charset="0"/>
                <a:ea typeface="Calibri" panose="020F0502020204030204" pitchFamily="34" charset="0"/>
                <a:cs typeface="Mangal" panose="02040503050203030202" pitchFamily="18" charset="0"/>
              </a:rPr>
              <a:t>18:16</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9600" dirty="0">
                <a:effectLst/>
                <a:latin typeface="Times New Roman" panose="02020603050405020304" pitchFamily="18" charset="0"/>
                <a:ea typeface="Calibri" panose="020F0502020204030204" pitchFamily="34" charset="0"/>
                <a:cs typeface="Mangal" panose="02040503050203030202" pitchFamily="18" charset="0"/>
              </a:rPr>
              <a:t>17</a:t>
            </a:r>
            <a:r>
              <a:rPr lang="ne-NP" sz="9600" dirty="0">
                <a:effectLst/>
                <a:latin typeface="Times New Roman" panose="02020603050405020304" pitchFamily="18" charset="0"/>
                <a:ea typeface="Calibri" panose="020F0502020204030204" pitchFamily="34" charset="0"/>
                <a:cs typeface="Mangal" panose="02040503050203030202" pitchFamily="18" charset="0"/>
              </a:rPr>
              <a:t>तब मीकायाले जवाफ दिए</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मैले त सबै इस्राएललाई गोठाला नभएका भेड़ाहरूझैँ डाँड़ाहरूतिर तितरबितर भएका देखें</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र परमप्रभुले यसो भन्‍नुभयो</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यी मानिसहरूका मालिक छैनन्‌। हरेक शान्‍तिसित घर जाओस्‌</a:t>
            </a:r>
            <a:r>
              <a:rPr lang="en-US" sz="9600" dirty="0">
                <a:effectLst/>
                <a:latin typeface="Times New Roman" panose="02020603050405020304" pitchFamily="18" charset="0"/>
                <a:ea typeface="Calibri" panose="020F0502020204030204" pitchFamily="34" charset="0"/>
                <a:cs typeface="Mangal" panose="02040503050203030202" pitchFamily="18" charset="0"/>
              </a:rPr>
              <a:t>’</a:t>
            </a:r>
            <a:r>
              <a:rPr lang="ne-NP" sz="9600" dirty="0">
                <a:effectLst/>
                <a:latin typeface="Times New Roman" panose="02020603050405020304" pitchFamily="18" charset="0"/>
                <a:ea typeface="Calibri" panose="020F0502020204030204" pitchFamily="34" charset="0"/>
                <a:cs typeface="Mangal" panose="02040503050203030202" pitchFamily="18" charset="0"/>
              </a:rPr>
              <a:t>।</a:t>
            </a:r>
            <a:r>
              <a:rPr lang="en-US" sz="9600" dirty="0">
                <a:effectLst/>
                <a:latin typeface="Times New Roman" panose="02020603050405020304" pitchFamily="18" charset="0"/>
                <a:ea typeface="Calibri" panose="020F0502020204030204" pitchFamily="34" charset="0"/>
                <a:cs typeface="Mangal" panose="02040503050203030202" pitchFamily="18" charset="0"/>
              </a:rPr>
              <a:t>”</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9600" dirty="0">
                <a:effectLst/>
                <a:latin typeface="Times New Roman" panose="02020603050405020304" pitchFamily="18" charset="0"/>
                <a:ea typeface="Calibri" panose="020F0502020204030204" pitchFamily="34" charset="0"/>
                <a:cs typeface="Mangal" panose="02040503050203030202" pitchFamily="18" charset="0"/>
              </a:rPr>
              <a:t> </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en-US" sz="9600" b="1" dirty="0">
                <a:effectLst/>
                <a:latin typeface="Times New Roman" panose="02020603050405020304" pitchFamily="18" charset="0"/>
                <a:ea typeface="Calibri" panose="020F0502020204030204" pitchFamily="34" charset="0"/>
                <a:cs typeface="Mangal" panose="02040503050203030202" pitchFamily="18" charset="0"/>
              </a:rPr>
              <a:t>Ezekiel 34:5-6</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9600" dirty="0">
                <a:effectLst/>
                <a:latin typeface="Times New Roman" panose="02020603050405020304" pitchFamily="18" charset="0"/>
                <a:ea typeface="Calibri" panose="020F0502020204030204" pitchFamily="34" charset="0"/>
                <a:cs typeface="Mangal" panose="02040503050203030202" pitchFamily="18" charset="0"/>
              </a:rPr>
              <a:t>5 So they were scattered because there was no shepherd; and they became food for all the beasts of the field when they were scattered. 6 My sheep wandered through all the mountains, and on every high hill; yes, My flock was scattered over the whole face of the earth, and no one was seeking or searching for them.” </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9600" b="1" dirty="0">
                <a:effectLst/>
                <a:latin typeface="Times New Roman" panose="02020603050405020304" pitchFamily="18" charset="0"/>
                <a:ea typeface="Calibri" panose="020F0502020204030204" pitchFamily="34" charset="0"/>
                <a:cs typeface="Mangal" panose="02040503050203030202" pitchFamily="18" charset="0"/>
              </a:rPr>
              <a:t>इजकिएल </a:t>
            </a:r>
            <a:r>
              <a:rPr lang="en-US" sz="9600" b="1" dirty="0">
                <a:effectLst/>
                <a:latin typeface="Times New Roman" panose="02020603050405020304" pitchFamily="18" charset="0"/>
                <a:ea typeface="Calibri" panose="020F0502020204030204" pitchFamily="34" charset="0"/>
                <a:cs typeface="Mangal" panose="02040503050203030202" pitchFamily="18" charset="0"/>
              </a:rPr>
              <a:t>34: 5 – 6 </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9600" dirty="0">
                <a:effectLst/>
                <a:latin typeface="Times New Roman" panose="02020603050405020304" pitchFamily="18" charset="0"/>
                <a:ea typeface="Calibri" panose="020F0502020204030204" pitchFamily="34" charset="0"/>
                <a:cs typeface="Mangal" panose="02040503050203030202" pitchFamily="18" charset="0"/>
              </a:rPr>
              <a:t>5</a:t>
            </a:r>
            <a:r>
              <a:rPr lang="ne-NP" sz="9600" dirty="0">
                <a:effectLst/>
                <a:latin typeface="Times New Roman" panose="02020603050405020304" pitchFamily="18" charset="0"/>
                <a:ea typeface="Calibri" panose="020F0502020204030204" pitchFamily="34" charset="0"/>
                <a:cs typeface="Mangal" panose="02040503050203030202" pitchFamily="18" charset="0"/>
              </a:rPr>
              <a:t>यसैले तिनीहरू छरपष्‍ट भए</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किनकि तिनीहरूको गोठालो नै थिएन। जब तिनीहरू छरपष्‍ट भए</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तब तिनीहरू जङ्गली जनावरका शिकार भए।  </a:t>
            </a:r>
            <a:r>
              <a:rPr lang="en-US" sz="9600" dirty="0">
                <a:effectLst/>
                <a:latin typeface="Times New Roman" panose="02020603050405020304" pitchFamily="18" charset="0"/>
                <a:ea typeface="Calibri" panose="020F0502020204030204" pitchFamily="34" charset="0"/>
                <a:cs typeface="Mangal" panose="02040503050203030202" pitchFamily="18" charset="0"/>
              </a:rPr>
              <a:t>6</a:t>
            </a:r>
            <a:r>
              <a:rPr lang="ne-NP" sz="9600" dirty="0">
                <a:effectLst/>
                <a:latin typeface="Times New Roman" panose="02020603050405020304" pitchFamily="18" charset="0"/>
                <a:ea typeface="Calibri" panose="020F0502020204030204" pitchFamily="34" charset="0"/>
                <a:cs typeface="Mangal" panose="02040503050203030202" pitchFamily="18" charset="0"/>
              </a:rPr>
              <a:t>मेरा भेड़ाहरू बाटो बिराएर पहाड़हरू र हरेक अल्‍गो डाँड़ामा गए। तिनीहरू सारा पृथ्‍वीभरि नै छरपष्‍ट भए</a:t>
            </a:r>
            <a:r>
              <a:rPr lang="en-US" sz="9600" dirty="0">
                <a:effectLst/>
                <a:latin typeface="Times New Roman" panose="02020603050405020304" pitchFamily="18" charset="0"/>
                <a:ea typeface="Calibri" panose="020F0502020204030204" pitchFamily="34" charset="0"/>
                <a:cs typeface="Mangal" panose="02040503050203030202" pitchFamily="18" charset="0"/>
              </a:rPr>
              <a:t>, </a:t>
            </a:r>
            <a:r>
              <a:rPr lang="ne-NP" sz="9600" dirty="0">
                <a:effectLst/>
                <a:latin typeface="Times New Roman" panose="02020603050405020304" pitchFamily="18" charset="0"/>
                <a:ea typeface="Calibri" panose="020F0502020204030204" pitchFamily="34" charset="0"/>
                <a:cs typeface="Mangal" panose="02040503050203030202" pitchFamily="18" charset="0"/>
              </a:rPr>
              <a:t>र कसैले तिनीहरूको खोजी अथवा सोधपूछ गरेन।</a:t>
            </a:r>
            <a:endParaRPr lang="en-US" sz="9600" dirty="0">
              <a:effectLst/>
              <a:latin typeface="Calibri" panose="020F0502020204030204" pitchFamily="34" charset="0"/>
              <a:ea typeface="Calibri" panose="020F0502020204030204" pitchFamily="34" charset="0"/>
              <a:cs typeface="Mangal" panose="02040503050203030202" pitchFamily="18" charset="0"/>
            </a:endParaRPr>
          </a:p>
          <a:p>
            <a:pPr algn="l">
              <a:lnSpc>
                <a:spcPct val="120000"/>
              </a:lnSpc>
            </a:pPr>
            <a:endParaRPr lang="en-US" dirty="0"/>
          </a:p>
        </p:txBody>
      </p:sp>
    </p:spTree>
    <p:extLst>
      <p:ext uri="{BB962C8B-B14F-4D97-AF65-F5344CB8AC3E}">
        <p14:creationId xmlns:p14="http://schemas.microsoft.com/office/powerpoint/2010/main" val="3817473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77500" lnSpcReduction="20000"/>
          </a:bodyPr>
          <a:lstStyle/>
          <a:p>
            <a:pPr marL="0" marR="0" algn="l">
              <a:lnSpc>
                <a:spcPct val="120000"/>
              </a:lnSpc>
              <a:spcBef>
                <a:spcPts val="0"/>
              </a:spcBef>
              <a:spcAft>
                <a:spcPts val="0"/>
              </a:spcAft>
            </a:pPr>
            <a:r>
              <a:rPr lang="en-US" sz="3600" b="1" dirty="0">
                <a:effectLst/>
                <a:latin typeface="Times New Roman" panose="02020603050405020304" pitchFamily="18" charset="0"/>
                <a:ea typeface="Calibri" panose="020F0502020204030204" pitchFamily="34" charset="0"/>
                <a:cs typeface="Mangal" panose="02040503050203030202" pitchFamily="18" charset="0"/>
              </a:rPr>
              <a:t>Matthew 12:29, Mark 3:27</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29 Or how can one enter a strong man’s house and plunder his goods, unless he first binds the strong man? And then he will plunder his house.</a:t>
            </a:r>
            <a:r>
              <a:rPr lang="en-US" sz="3600" b="1" dirty="0">
                <a:effectLst/>
                <a:latin typeface="Times New Roman" panose="02020603050405020304" pitchFamily="18" charset="0"/>
                <a:ea typeface="Calibri" panose="020F0502020204030204" pitchFamily="34" charset="0"/>
                <a:cs typeface="Mangal" panose="02040503050203030202" pitchFamily="18" charset="0"/>
              </a:rPr>
              <a:t>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3600" b="1" dirty="0">
                <a:effectLst/>
                <a:latin typeface="Times New Roman" panose="02020603050405020304" pitchFamily="18" charset="0"/>
                <a:ea typeface="Calibri" panose="020F0502020204030204" pitchFamily="34" charset="0"/>
                <a:cs typeface="Mangal" panose="02040503050203030202" pitchFamily="18" charset="0"/>
              </a:rPr>
              <a:t>मत्ती </a:t>
            </a:r>
            <a:r>
              <a:rPr lang="en-US" sz="3600" b="1" dirty="0">
                <a:effectLst/>
                <a:latin typeface="Times New Roman" panose="02020603050405020304" pitchFamily="18" charset="0"/>
                <a:ea typeface="Calibri" panose="020F0502020204030204" pitchFamily="34" charset="0"/>
                <a:cs typeface="Mangal" panose="02040503050203030202" pitchFamily="18" charset="0"/>
              </a:rPr>
              <a:t>12:29, </a:t>
            </a:r>
            <a:r>
              <a:rPr lang="ne-NP" sz="3600" b="1" dirty="0">
                <a:effectLst/>
                <a:latin typeface="Times New Roman" panose="02020603050405020304" pitchFamily="18" charset="0"/>
                <a:ea typeface="Calibri" panose="020F0502020204030204" pitchFamily="34" charset="0"/>
                <a:cs typeface="Mangal" panose="02040503050203030202" pitchFamily="18" charset="0"/>
              </a:rPr>
              <a:t>मर्कूस </a:t>
            </a:r>
            <a:r>
              <a:rPr lang="en-US" sz="3600" b="1" dirty="0">
                <a:effectLst/>
                <a:latin typeface="Times New Roman" panose="02020603050405020304" pitchFamily="18" charset="0"/>
                <a:ea typeface="Calibri" panose="020F0502020204030204" pitchFamily="34" charset="0"/>
                <a:cs typeface="Mangal" panose="02040503050203030202" pitchFamily="18" charset="0"/>
              </a:rPr>
              <a:t>3:27</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29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पहिले बलियो मानिसलाई नबाँधिकन</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त्‍यसको घरभित्र पसेर कसले त्‍यसको धनमाल लिएर जान सक्‍छ</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त्‍यस बलियो मानिसलाई बाँधेपछि मात्र त्‍यसको घर लुट्‌न सक्‍छ।</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600" b="1" dirty="0">
                <a:effectLst/>
                <a:latin typeface="Times New Roman" panose="02020603050405020304" pitchFamily="18" charset="0"/>
                <a:ea typeface="Calibri" panose="020F0502020204030204" pitchFamily="34" charset="0"/>
                <a:cs typeface="Mangal" panose="02040503050203030202" pitchFamily="18" charset="0"/>
              </a:rPr>
              <a:t>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en-US" sz="3600" b="1" dirty="0">
                <a:effectLst/>
                <a:latin typeface="Times New Roman" panose="02020603050405020304" pitchFamily="18" charset="0"/>
                <a:ea typeface="Calibri" panose="020F0502020204030204" pitchFamily="34" charset="0"/>
                <a:cs typeface="Mangal" panose="02040503050203030202" pitchFamily="18" charset="0"/>
              </a:rPr>
              <a:t>Matthew 16:19</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19 And I will give you the keys of the kingdom of heaven, and whatever you bind on earth [a]will be bound in heaven, and whatever you loose on earth will be loosed in heaven.”</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3600" b="1" dirty="0">
                <a:effectLst/>
                <a:latin typeface="Times New Roman" panose="02020603050405020304" pitchFamily="18" charset="0"/>
                <a:ea typeface="Calibri" panose="020F0502020204030204" pitchFamily="34" charset="0"/>
                <a:cs typeface="Mangal" panose="02040503050203030202" pitchFamily="18" charset="0"/>
              </a:rPr>
              <a:t>मत्ती </a:t>
            </a:r>
            <a:r>
              <a:rPr lang="en-US" sz="3600" b="1" dirty="0">
                <a:effectLst/>
                <a:latin typeface="Times New Roman" panose="02020603050405020304" pitchFamily="18" charset="0"/>
                <a:ea typeface="Calibri" panose="020F0502020204030204" pitchFamily="34" charset="0"/>
                <a:cs typeface="Mangal" panose="02040503050203030202" pitchFamily="18" charset="0"/>
              </a:rPr>
              <a:t>16:19 </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19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म तिमीलाई स्‍वर्गको राज्‍यका साँचाहरू दिनेछु। जे तिमीले पृथ्‍वीमा बाँध्‍नेछौ</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सो स्‍वर्गमा बाँधिनेछ</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र जे तिमीले पृथ्‍वीमा फुकाऔला</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सो स्‍वर्गमा फुकाइनेछ।</a:t>
            </a:r>
            <a:r>
              <a:rPr lang="en-US" sz="36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t>
            </a:r>
            <a:endParaRPr lang="en-US" sz="3600"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677861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70000" lnSpcReduction="20000"/>
          </a:bodyPr>
          <a:lstStyle/>
          <a:p>
            <a:pPr marL="0" marR="0" algn="l">
              <a:lnSpc>
                <a:spcPct val="120000"/>
              </a:lnSpc>
              <a:spcBef>
                <a:spcPts val="0"/>
              </a:spcBef>
              <a:spcAft>
                <a:spcPts val="0"/>
              </a:spcAft>
            </a:pPr>
            <a:r>
              <a:rPr lang="en-US" sz="3700" b="1" dirty="0">
                <a:effectLst/>
                <a:latin typeface="Times New Roman" panose="02020603050405020304" pitchFamily="18" charset="0"/>
                <a:ea typeface="Calibri" panose="020F0502020204030204" pitchFamily="34" charset="0"/>
                <a:cs typeface="Mangal" panose="02040503050203030202" pitchFamily="18" charset="0"/>
              </a:rPr>
              <a:t>Matthew 18:18</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18 “Assuredly, I say to you, whatever you bind on earth will be bound in heaven, and whatever you loose on earth will be loosed in heaven.</a:t>
            </a:r>
            <a:endParaRPr lang="en-US" sz="3700" dirty="0">
              <a:solidFill>
                <a:srgbClr val="FF0000"/>
              </a:solidFill>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3700" b="1" dirty="0">
                <a:effectLst/>
                <a:latin typeface="Times New Roman" panose="02020603050405020304" pitchFamily="18" charset="0"/>
                <a:ea typeface="Calibri" panose="020F0502020204030204" pitchFamily="34" charset="0"/>
                <a:cs typeface="Mangal" panose="02040503050203030202" pitchFamily="18" charset="0"/>
              </a:rPr>
              <a:t>मत्ती </a:t>
            </a:r>
            <a:r>
              <a:rPr lang="en-US" sz="3700" b="1" dirty="0">
                <a:effectLst/>
                <a:latin typeface="Times New Roman" panose="02020603050405020304" pitchFamily="18" charset="0"/>
                <a:ea typeface="Calibri" panose="020F0502020204030204" pitchFamily="34" charset="0"/>
                <a:cs typeface="Mangal" panose="02040503050203030202" pitchFamily="18" charset="0"/>
              </a:rPr>
              <a:t>18:18  </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18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साँच्‍चै</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म तिमीहरूलाई भन्‍दछु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तिमीहरूले पृथ्‍वीमा जे बाँध्‍छौ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त्‍यो स्‍वर्गमा बाँधिनेछ। अनि तिमीहरूले पृथ्‍वीमा जे फुकाउँछौ त्‍यो स्‍वर्गमा फुकाइनेछ।</a:t>
            </a:r>
            <a:r>
              <a:rPr lang="ne-NP" sz="3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37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20000"/>
              </a:lnSpc>
              <a:spcBef>
                <a:spcPts val="0"/>
              </a:spcBef>
              <a:spcAft>
                <a:spcPts val="0"/>
              </a:spcAft>
            </a:pPr>
            <a:r>
              <a:rPr lang="en-US" sz="3700" b="1" dirty="0">
                <a:effectLst/>
                <a:latin typeface="Times New Roman" panose="02020603050405020304" pitchFamily="18" charset="0"/>
                <a:ea typeface="Calibri" panose="020F0502020204030204" pitchFamily="34" charset="0"/>
                <a:cs typeface="Mangal" panose="02040503050203030202" pitchFamily="18" charset="0"/>
              </a:rPr>
              <a:t>John 14:12-14</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12 “Most assuredly, I say to you, he who believes in Me, the works that I do he will do also; and greater works than these he will do, because I go to My Father. 13 And whatever you ask in My name, that I will do, that the Father may be glorified in the Son. 14 If you [a]ask anything in My name, I will do it.</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20000"/>
              </a:lnSpc>
              <a:spcBef>
                <a:spcPts val="0"/>
              </a:spcBef>
              <a:spcAft>
                <a:spcPts val="0"/>
              </a:spcAft>
            </a:pPr>
            <a:r>
              <a:rPr lang="ne-NP" sz="3700" b="1" dirty="0">
                <a:effectLst/>
                <a:latin typeface="Times New Roman" panose="02020603050405020304" pitchFamily="18" charset="0"/>
                <a:ea typeface="Calibri" panose="020F0502020204030204" pitchFamily="34" charset="0"/>
                <a:cs typeface="Mangal" panose="02040503050203030202" pitchFamily="18" charset="0"/>
              </a:rPr>
              <a:t>यूहन्‍ना </a:t>
            </a:r>
            <a:r>
              <a:rPr lang="en-US" sz="3700" b="1" dirty="0">
                <a:effectLst/>
                <a:latin typeface="Times New Roman" panose="02020603050405020304" pitchFamily="18" charset="0"/>
                <a:ea typeface="Calibri" panose="020F0502020204030204" pitchFamily="34" charset="0"/>
                <a:cs typeface="Mangal" panose="02040503050203030202" pitchFamily="18" charset="0"/>
              </a:rPr>
              <a:t>14:12 – 14 </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20000"/>
              </a:lnSpc>
              <a:spcBef>
                <a:spcPts val="0"/>
              </a:spcBef>
              <a:spcAft>
                <a:spcPts val="0"/>
              </a:spcAft>
            </a:pP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12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साँच्‍चै</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म तिमीहरूलाई भन्‍दछु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जसले मलाई विश्‍वास गर्दछ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त्‍यसले मैले गरेका काम पनि गर्नेछ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र तीभन्‍दा ठूला काम गर्नेछ</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किनभने म पिताकहाँ गइरहेछु। </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13</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तिमीहरूले मेरो नाउँमा जेसुकै मागे तापनि पुत्रमा पिताको महिमा होस्‌ भनेर म त्‍यो गर्नेछु। </a:t>
            </a:r>
            <a:r>
              <a:rPr lang="en-US"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14</a:t>
            </a:r>
            <a:r>
              <a:rPr lang="ne-NP" sz="37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तिमीहरूले मेरो नाउँमा कुनै थोक माग्‍यौ भने म गरिदिनेछु।</a:t>
            </a:r>
            <a:endParaRPr lang="en-US" sz="37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0000"/>
              </a:lnSpc>
              <a:spcBef>
                <a:spcPts val="0"/>
              </a:spcBef>
              <a:spcAft>
                <a:spcPts val="0"/>
              </a:spcAft>
            </a:pPr>
            <a:endPar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0000"/>
              </a:lnSpc>
              <a:spcBef>
                <a:spcPts val="0"/>
              </a:spcBef>
              <a:spcAft>
                <a:spcPts val="0"/>
              </a:spcAft>
            </a:pPr>
            <a:endParaRPr lang="en-US" sz="1800" dirty="0">
              <a:effectLst/>
              <a:latin typeface="Calibri" panose="020F0502020204030204" pitchFamily="34" charset="0"/>
              <a:ea typeface="Calibri" panose="020F0502020204030204" pitchFamily="34" charset="0"/>
              <a:cs typeface="Mangal" panose="02040503050203030202" pitchFamily="18" charset="0"/>
            </a:endParaRPr>
          </a:p>
          <a:p>
            <a:pPr algn="l">
              <a:lnSpc>
                <a:spcPct val="100000"/>
              </a:lnSpc>
            </a:pPr>
            <a:endParaRPr lang="en-US" dirty="0"/>
          </a:p>
        </p:txBody>
      </p:sp>
    </p:spTree>
    <p:extLst>
      <p:ext uri="{BB962C8B-B14F-4D97-AF65-F5344CB8AC3E}">
        <p14:creationId xmlns:p14="http://schemas.microsoft.com/office/powerpoint/2010/main" val="378717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47500" lnSpcReduction="20000"/>
          </a:bodyPr>
          <a:lstStyle/>
          <a:p>
            <a:pPr marL="0" marR="0" algn="l">
              <a:lnSpc>
                <a:spcPct val="110000"/>
              </a:lnSpc>
              <a:spcBef>
                <a:spcPts val="0"/>
              </a:spcBef>
              <a:spcAft>
                <a:spcPts val="0"/>
              </a:spcAft>
            </a:pPr>
            <a:r>
              <a:rPr lang="en-US" sz="5900" b="1" dirty="0">
                <a:effectLst/>
                <a:latin typeface="Times New Roman" panose="02020603050405020304" pitchFamily="18" charset="0"/>
                <a:ea typeface="Calibri" panose="020F0502020204030204" pitchFamily="34" charset="0"/>
                <a:cs typeface="Mangal" panose="02040503050203030202" pitchFamily="18" charset="0"/>
              </a:rPr>
              <a:t>Isaiah 58:6-7</a:t>
            </a:r>
            <a:endParaRPr lang="en-US" sz="59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5100" dirty="0">
                <a:effectLst/>
                <a:latin typeface="Times New Roman" panose="02020603050405020304" pitchFamily="18" charset="0"/>
                <a:ea typeface="Calibri" panose="020F0502020204030204" pitchFamily="34" charset="0"/>
                <a:cs typeface="Mangal" panose="02040503050203030202" pitchFamily="18" charset="0"/>
              </a:rPr>
              <a:t>6 “Is this not the fast that I have chosen: To lose the bonds of wickedness,</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To undo the [a]heavy burdens,</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To let the oppressed, go free,</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And that you break every yoke?</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7 Is it not to share your bread with the hungry,</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And that you bring to your house the poor who are [b]cast out.</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When you see the naked, that you cover him,</a:t>
            </a:r>
            <a:r>
              <a:rPr lang="en-US" sz="5100" dirty="0">
                <a:latin typeface="Calibri" panose="020F0502020204030204" pitchFamily="34" charset="0"/>
                <a:ea typeface="Calibri" panose="020F0502020204030204" pitchFamily="34" charset="0"/>
                <a:cs typeface="Mangal" panose="02040503050203030202" pitchFamily="18" charset="0"/>
              </a:rPr>
              <a:t> </a:t>
            </a:r>
            <a:r>
              <a:rPr lang="en-US" sz="5100" dirty="0">
                <a:effectLst/>
                <a:latin typeface="Times New Roman" panose="02020603050405020304" pitchFamily="18" charset="0"/>
                <a:ea typeface="Calibri" panose="020F0502020204030204" pitchFamily="34" charset="0"/>
                <a:cs typeface="Mangal" panose="02040503050203030202" pitchFamily="18" charset="0"/>
              </a:rPr>
              <a:t>And not hide yourself from your own flesh?</a:t>
            </a:r>
          </a:p>
          <a:p>
            <a:pPr marL="0" marR="0" algn="l">
              <a:lnSpc>
                <a:spcPct val="110000"/>
              </a:lnSpc>
              <a:spcBef>
                <a:spcPts val="0"/>
              </a:spcBef>
              <a:spcAft>
                <a:spcPts val="0"/>
              </a:spcAft>
            </a:pPr>
            <a:endParaRPr lang="en-US" sz="51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ne-NP" sz="5900" b="1" dirty="0">
                <a:effectLst/>
                <a:latin typeface="Times New Roman" panose="02020603050405020304" pitchFamily="18" charset="0"/>
                <a:ea typeface="Calibri" panose="020F0502020204030204" pitchFamily="34" charset="0"/>
                <a:cs typeface="Mangal" panose="02040503050203030202" pitchFamily="18" charset="0"/>
              </a:rPr>
              <a:t>यशैया </a:t>
            </a:r>
            <a:r>
              <a:rPr lang="en-US" sz="5900" b="1" dirty="0">
                <a:effectLst/>
                <a:latin typeface="Times New Roman" panose="02020603050405020304" pitchFamily="18" charset="0"/>
                <a:ea typeface="Calibri" panose="020F0502020204030204" pitchFamily="34" charset="0"/>
                <a:cs typeface="Mangal" panose="02040503050203030202" pitchFamily="18" charset="0"/>
              </a:rPr>
              <a:t>58:6 – 7 </a:t>
            </a:r>
            <a:endParaRPr lang="en-US" sz="59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5100" dirty="0">
                <a:effectLst/>
                <a:latin typeface="Times New Roman" panose="02020603050405020304" pitchFamily="18" charset="0"/>
                <a:ea typeface="Calibri" panose="020F0502020204030204" pitchFamily="34" charset="0"/>
                <a:cs typeface="Mangal" panose="02040503050203030202" pitchFamily="18" charset="0"/>
              </a:rPr>
              <a:t>6“</a:t>
            </a:r>
            <a:r>
              <a:rPr lang="ne-NP" sz="5100" dirty="0">
                <a:effectLst/>
                <a:latin typeface="Times New Roman" panose="02020603050405020304" pitchFamily="18" charset="0"/>
                <a:ea typeface="Calibri" panose="020F0502020204030204" pitchFamily="34" charset="0"/>
                <a:cs typeface="Mangal" panose="02040503050203030202" pitchFamily="18" charset="0"/>
              </a:rPr>
              <a:t>अन्‍यायको बन्‍धन फुकाल्‍न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जुवाको डोरी फुकाल्‍न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र अत्‍याचारमा परेकाहरूलाई मुक्त गराउन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हरेक जुवा भाँचिदिन मैले चुनेको किसिमको उपवास यही होइन र</a:t>
            </a:r>
            <a:r>
              <a:rPr lang="en-US" sz="5100" dirty="0">
                <a:effectLst/>
                <a:latin typeface="Times New Roman" panose="02020603050405020304" pitchFamily="18" charset="0"/>
                <a:ea typeface="Calibri" panose="020F0502020204030204" pitchFamily="34" charset="0"/>
                <a:cs typeface="Mangal" panose="02040503050203030202" pitchFamily="18" charset="0"/>
              </a:rPr>
              <a:t>? 7</a:t>
            </a:r>
            <a:r>
              <a:rPr lang="ne-NP" sz="5100" dirty="0">
                <a:effectLst/>
                <a:latin typeface="Times New Roman" panose="02020603050405020304" pitchFamily="18" charset="0"/>
                <a:ea typeface="Calibri" panose="020F0502020204030204" pitchFamily="34" charset="0"/>
                <a:cs typeface="Mangal" panose="02040503050203030202" pitchFamily="18" charset="0"/>
              </a:rPr>
              <a:t>आफ्‍नो भोजन भोकासित बाँड़चूँड़ गर्नु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र घर नभएका गरीबहरूलाई शरण दिनु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नाङ्गोलाई देखेर लुगा लगाइदिनु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र आफ्‍नो जात-भाइहरूबाट नलुक्‍नु</a:t>
            </a:r>
            <a:r>
              <a:rPr lang="en-US" sz="5100" dirty="0">
                <a:effectLst/>
                <a:latin typeface="Times New Roman" panose="02020603050405020304" pitchFamily="18" charset="0"/>
                <a:ea typeface="Calibri" panose="020F0502020204030204" pitchFamily="34" charset="0"/>
                <a:cs typeface="Mangal" panose="02040503050203030202" pitchFamily="18" charset="0"/>
              </a:rPr>
              <a:t>, </a:t>
            </a:r>
            <a:r>
              <a:rPr lang="ne-NP" sz="5100" dirty="0">
                <a:effectLst/>
                <a:latin typeface="Times New Roman" panose="02020603050405020304" pitchFamily="18" charset="0"/>
                <a:ea typeface="Calibri" panose="020F0502020204030204" pitchFamily="34" charset="0"/>
                <a:cs typeface="Mangal" panose="02040503050203030202" pitchFamily="18" charset="0"/>
              </a:rPr>
              <a:t>होइन र</a:t>
            </a:r>
            <a:r>
              <a:rPr lang="en-US" sz="5100" dirty="0">
                <a:effectLst/>
                <a:latin typeface="Times New Roman" panose="02020603050405020304" pitchFamily="18" charset="0"/>
                <a:ea typeface="Calibri" panose="020F0502020204030204" pitchFamily="34" charset="0"/>
                <a:cs typeface="Mangal" panose="02040503050203030202" pitchFamily="18" charset="0"/>
              </a:rPr>
              <a:t>?</a:t>
            </a:r>
          </a:p>
          <a:p>
            <a:pPr marL="0" marR="0" algn="l">
              <a:lnSpc>
                <a:spcPct val="110000"/>
              </a:lnSpc>
              <a:spcBef>
                <a:spcPts val="0"/>
              </a:spcBef>
              <a:spcAft>
                <a:spcPts val="0"/>
              </a:spcAft>
            </a:pPr>
            <a:endParaRPr lang="en-US" sz="5100" dirty="0">
              <a:effectLst/>
              <a:latin typeface="Times New Roman" panose="02020603050405020304" pitchFamily="18"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en-US" sz="5900" b="1" dirty="0">
                <a:effectLst/>
                <a:latin typeface="Times New Roman" panose="02020603050405020304" pitchFamily="18" charset="0"/>
                <a:ea typeface="Calibri" panose="020F0502020204030204" pitchFamily="34" charset="0"/>
                <a:cs typeface="Mangal" panose="02040503050203030202" pitchFamily="18" charset="0"/>
              </a:rPr>
              <a:t>Luke 10:19</a:t>
            </a:r>
            <a:endParaRPr lang="en-US" sz="59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10000"/>
              </a:lnSpc>
              <a:spcBef>
                <a:spcPts val="0"/>
              </a:spcBef>
              <a:spcAft>
                <a:spcPts val="0"/>
              </a:spcAft>
            </a:pPr>
            <a:r>
              <a:rPr lang="en-US" sz="5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19 Behold, I give you the authority to trample on serpents and scorpions, and over all the power of the enemy, and nothing shall by any means hurt you.</a:t>
            </a:r>
            <a:endParaRPr lang="en-US" sz="51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10000"/>
              </a:lnSpc>
              <a:spcBef>
                <a:spcPts val="0"/>
              </a:spcBef>
              <a:spcAft>
                <a:spcPts val="0"/>
              </a:spcAft>
            </a:pPr>
            <a:r>
              <a:rPr lang="ne-NP" sz="5900" b="1" dirty="0">
                <a:effectLst/>
                <a:latin typeface="Times New Roman" panose="02020603050405020304" pitchFamily="18" charset="0"/>
                <a:ea typeface="Calibri" panose="020F0502020204030204" pitchFamily="34" charset="0"/>
                <a:cs typeface="Mangal" panose="02040503050203030202" pitchFamily="18" charset="0"/>
              </a:rPr>
              <a:t>लूका</a:t>
            </a:r>
            <a:r>
              <a:rPr lang="en-US" sz="5900" b="1" dirty="0">
                <a:effectLst/>
                <a:latin typeface="Times New Roman" panose="02020603050405020304" pitchFamily="18" charset="0"/>
                <a:ea typeface="Calibri" panose="020F0502020204030204" pitchFamily="34" charset="0"/>
                <a:cs typeface="Mangal" panose="02040503050203030202" pitchFamily="18" charset="0"/>
              </a:rPr>
              <a:t> 10:19</a:t>
            </a:r>
            <a:endParaRPr lang="en-US" sz="59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10000"/>
              </a:lnSpc>
              <a:spcBef>
                <a:spcPts val="0"/>
              </a:spcBef>
              <a:spcAft>
                <a:spcPts val="0"/>
              </a:spcAft>
            </a:pPr>
            <a:r>
              <a:rPr lang="en-US" sz="5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19 </a:t>
            </a:r>
            <a:r>
              <a:rPr lang="ne-NP" sz="5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मैले तिमीहरूलाई सर्पहरू र बिच्‍छीहरू कुल्‍चने र शत्रुको सारा शक्तिमाथि अधिकार दिएको छु</a:t>
            </a:r>
            <a:r>
              <a:rPr lang="en-US" sz="5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51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र कुनै कुराले तिमीहरूलाई हानि गर्नेछैन।</a:t>
            </a:r>
            <a:endParaRPr lang="en-US" sz="51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00000"/>
              </a:lnSpc>
              <a:spcBef>
                <a:spcPts val="0"/>
              </a:spcBef>
              <a:spcAft>
                <a:spcPts val="0"/>
              </a:spcAft>
            </a:pPr>
            <a:endParaRPr lang="en-US" dirty="0">
              <a:latin typeface="Times New Roman" panose="02020603050405020304" pitchFamily="18" charset="0"/>
              <a:ea typeface="Calibri" panose="020F0502020204030204" pitchFamily="34" charset="0"/>
              <a:cs typeface="Mangal" panose="02040503050203030202" pitchFamily="18" charset="0"/>
            </a:endParaRPr>
          </a:p>
          <a:p>
            <a:pPr marL="0" marR="0" algn="l">
              <a:lnSpc>
                <a:spcPct val="100000"/>
              </a:lnSpc>
              <a:spcBef>
                <a:spcPts val="0"/>
              </a:spcBef>
              <a:spcAft>
                <a:spcPts val="0"/>
              </a:spcAft>
            </a:pPr>
            <a:endParaRPr lang="en-US"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44602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5E2332-85E0-9A4F-AC9A-8877BFED54E6}"/>
              </a:ext>
            </a:extLst>
          </p:cNvPr>
          <p:cNvSpPr>
            <a:spLocks noGrp="1"/>
          </p:cNvSpPr>
          <p:nvPr>
            <p:ph type="subTitle" idx="1"/>
          </p:nvPr>
        </p:nvSpPr>
        <p:spPr>
          <a:xfrm>
            <a:off x="142875" y="142875"/>
            <a:ext cx="11858625" cy="6600825"/>
          </a:xfrm>
        </p:spPr>
        <p:txBody>
          <a:bodyPr>
            <a:normAutofit fontScale="92500" lnSpcReduction="10000"/>
          </a:bodyPr>
          <a:lstStyle/>
          <a:p>
            <a:pPr marL="0" marR="0" algn="l">
              <a:lnSpc>
                <a:spcPct val="100000"/>
              </a:lnSpc>
              <a:spcBef>
                <a:spcPts val="0"/>
              </a:spcBef>
              <a:spcAft>
                <a:spcPts val="0"/>
              </a:spcAft>
            </a:pPr>
            <a:r>
              <a:rPr lang="en-US" sz="3400" b="1" dirty="0">
                <a:effectLst/>
                <a:latin typeface="Times New Roman" panose="02020603050405020304" pitchFamily="18" charset="0"/>
                <a:ea typeface="Calibri" panose="020F0502020204030204" pitchFamily="34" charset="0"/>
                <a:cs typeface="Mangal" panose="02040503050203030202" pitchFamily="18" charset="0"/>
              </a:rPr>
              <a:t>Mark 16:15,17-18</a:t>
            </a:r>
            <a:endParaRPr lang="en-US" sz="34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0000"/>
              </a:lnSpc>
              <a:spcBef>
                <a:spcPts val="0"/>
              </a:spcBef>
              <a:spcAft>
                <a:spcPts val="0"/>
              </a:spcAft>
            </a:pP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15 And He said to them, “Go into all the world and preach the gospel to every creature. 17 And these signs will follow those who [a]believe: In My name they will cast out demons; they will speak with new tongues; 18 they[b] will take up serpents; and if they drink anything deadly, it will by no means hurt them; they will lay hands on the sick, and they will recover.”</a:t>
            </a:r>
            <a:endParaRPr lang="en-US" sz="3400" dirty="0">
              <a:effectLst/>
              <a:latin typeface="Calibri" panose="020F0502020204030204" pitchFamily="34" charset="0"/>
              <a:ea typeface="Calibri" panose="020F0502020204030204" pitchFamily="34" charset="0"/>
              <a:cs typeface="Mangal" panose="02040503050203030202" pitchFamily="18" charset="0"/>
            </a:endParaRPr>
          </a:p>
          <a:p>
            <a:pPr marL="0" marR="0" algn="l">
              <a:lnSpc>
                <a:spcPct val="100000"/>
              </a:lnSpc>
              <a:spcBef>
                <a:spcPts val="0"/>
              </a:spcBef>
              <a:spcAft>
                <a:spcPts val="0"/>
              </a:spcAft>
            </a:pPr>
            <a:r>
              <a:rPr lang="ne-NP" sz="3400" b="1" dirty="0">
                <a:effectLst/>
                <a:latin typeface="Times New Roman" panose="02020603050405020304" pitchFamily="18" charset="0"/>
                <a:ea typeface="Calibri" panose="020F0502020204030204" pitchFamily="34" charset="0"/>
                <a:cs typeface="Mangal" panose="02040503050203030202" pitchFamily="18" charset="0"/>
              </a:rPr>
              <a:t>मर्कूस </a:t>
            </a:r>
            <a:r>
              <a:rPr lang="en-US" sz="3400" b="1" dirty="0">
                <a:effectLst/>
                <a:latin typeface="Times New Roman" panose="02020603050405020304" pitchFamily="18" charset="0"/>
                <a:ea typeface="Calibri" panose="020F0502020204030204" pitchFamily="34" charset="0"/>
                <a:cs typeface="Mangal" panose="02040503050203030202" pitchFamily="18" charset="0"/>
              </a:rPr>
              <a:t>16: 15,17 – 18</a:t>
            </a:r>
          </a:p>
          <a:p>
            <a:pPr marL="0" marR="0" algn="l">
              <a:lnSpc>
                <a:spcPct val="100000"/>
              </a:lnSpc>
              <a:spcBef>
                <a:spcPts val="0"/>
              </a:spcBef>
              <a:spcAft>
                <a:spcPts val="0"/>
              </a:spcAft>
            </a:pPr>
            <a:endParaRPr lang="en-US" sz="3400" dirty="0">
              <a:effectLst/>
              <a:latin typeface="Calibri" panose="020F0502020204030204" pitchFamily="34" charset="0"/>
              <a:ea typeface="Calibri" panose="020F0502020204030204" pitchFamily="34" charset="0"/>
              <a:cs typeface="Mangal" panose="02040503050203030202" pitchFamily="18" charset="0"/>
            </a:endParaRPr>
          </a:p>
          <a:p>
            <a:pPr marL="0" marR="0">
              <a:lnSpc>
                <a:spcPct val="100000"/>
              </a:lnSpc>
              <a:spcBef>
                <a:spcPts val="0"/>
              </a:spcBef>
              <a:spcAft>
                <a:spcPts val="0"/>
              </a:spcAft>
            </a:pPr>
            <a:r>
              <a:rPr lang="en-US" sz="3400" dirty="0">
                <a:effectLst/>
                <a:latin typeface="Times New Roman" panose="02020603050405020304" pitchFamily="18" charset="0"/>
                <a:ea typeface="Calibri" panose="020F0502020204030204" pitchFamily="34" charset="0"/>
                <a:cs typeface="Mangal" panose="02040503050203030202" pitchFamily="18" charset="0"/>
              </a:rPr>
              <a:t>15</a:t>
            </a:r>
            <a:r>
              <a:rPr lang="ne-NP" sz="3400" dirty="0">
                <a:effectLst/>
                <a:latin typeface="Times New Roman" panose="02020603050405020304" pitchFamily="18" charset="0"/>
                <a:ea typeface="Calibri" panose="020F0502020204030204" pitchFamily="34" charset="0"/>
                <a:cs typeface="Mangal" panose="02040503050203030202" pitchFamily="18" charset="0"/>
              </a:rPr>
              <a:t>अनि उहाँले तिनीहरूलाई भन्‍नुभयो</a:t>
            </a:r>
            <a:r>
              <a:rPr lang="en-US" sz="3400" dirty="0">
                <a:effectLst/>
                <a:latin typeface="Times New Roman" panose="02020603050405020304" pitchFamily="18" charset="0"/>
                <a:ea typeface="Calibri" panose="020F0502020204030204" pitchFamily="34" charset="0"/>
                <a:cs typeface="Mangal" panose="02040503050203030202" pitchFamily="18" charset="0"/>
              </a:rPr>
              <a:t>, </a:t>
            </a: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a:t>
            </a:r>
            <a:r>
              <a:rPr lang="ne-NP"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सारा संसारमा गएर सारा सृष्‍टिलाई सुसमाचार प्रचार गर।</a:t>
            </a:r>
            <a:r>
              <a:rPr lang="ne-NP" sz="3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17</a:t>
            </a:r>
            <a:r>
              <a:rPr lang="ne-NP"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विश्‍वास गर्नेहरूसँग यी चिन्‍हहरू हुनेछन्‌</a:t>
            </a: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मेरो नाउँमा तिनीहरूले भूतहरू धपाउनेछन्</a:t>
            </a: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a:t>
            </a:r>
            <a:r>
              <a:rPr lang="ne-NP"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तिनीहरूले नयाँ भाषाहरूमा बोल्‍नेछन्</a:t>
            </a:r>
            <a:r>
              <a:rPr lang="en-US"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 18</a:t>
            </a:r>
            <a:r>
              <a:rPr lang="ne-NP" sz="3400" dirty="0">
                <a:solidFill>
                  <a:srgbClr val="FF0000"/>
                </a:solidFill>
                <a:effectLst/>
                <a:latin typeface="Times New Roman" panose="02020603050405020304" pitchFamily="18" charset="0"/>
                <a:ea typeface="Calibri" panose="020F0502020204030204" pitchFamily="34" charset="0"/>
                <a:cs typeface="Mangal" panose="02040503050203030202" pitchFamily="18" charset="0"/>
              </a:rPr>
              <a:t>तिनीहरूले सर्पहरू समात्‍नेछन्‌ र कुनै विषालु कुरा पिए तापनि कुनै किसिमले त्‍यसले तिनीहरूको हानि गर्नेछैन। तिनीहरूले रोगीहरूमाथि आफ्‍ना हात राख्‍नेछन्‌ र तिनीहरू निको हुनेछन्‌।</a:t>
            </a:r>
            <a:endParaRPr lang="en-US" sz="3400" dirty="0">
              <a:effectLst/>
              <a:latin typeface="Calibri" panose="020F0502020204030204" pitchFamily="34" charset="0"/>
              <a:ea typeface="Calibri" panose="020F0502020204030204" pitchFamily="34" charset="0"/>
              <a:cs typeface="Mangal" panose="02040503050203030202" pitchFamily="18" charset="0"/>
            </a:endParaRPr>
          </a:p>
          <a:p>
            <a:pPr algn="l"/>
            <a:endParaRPr lang="en-US" dirty="0"/>
          </a:p>
        </p:txBody>
      </p:sp>
    </p:spTree>
    <p:extLst>
      <p:ext uri="{BB962C8B-B14F-4D97-AF65-F5344CB8AC3E}">
        <p14:creationId xmlns:p14="http://schemas.microsoft.com/office/powerpoint/2010/main" val="2055017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4A8AF-2FA2-4A43-BB05-D14523A01FAC}"/>
              </a:ext>
            </a:extLst>
          </p:cNvPr>
          <p:cNvSpPr>
            <a:spLocks noGrp="1"/>
          </p:cNvSpPr>
          <p:nvPr>
            <p:ph idx="1"/>
          </p:nvPr>
        </p:nvSpPr>
        <p:spPr>
          <a:xfrm>
            <a:off x="0" y="0"/>
            <a:ext cx="12192000" cy="6858000"/>
          </a:xfrm>
        </p:spPr>
        <p:txBody>
          <a:bodyPr/>
          <a:lstStyle/>
          <a:p>
            <a:endParaRPr lang="en-US" dirty="0"/>
          </a:p>
        </p:txBody>
      </p:sp>
    </p:spTree>
    <p:extLst>
      <p:ext uri="{BB962C8B-B14F-4D97-AF65-F5344CB8AC3E}">
        <p14:creationId xmlns:p14="http://schemas.microsoft.com/office/powerpoint/2010/main" val="2861424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D4A8AF-2FA2-4A43-BB05-D14523A01FAC}"/>
              </a:ext>
            </a:extLst>
          </p:cNvPr>
          <p:cNvSpPr>
            <a:spLocks noGrp="1"/>
          </p:cNvSpPr>
          <p:nvPr>
            <p:ph idx="1"/>
          </p:nvPr>
        </p:nvSpPr>
        <p:spPr>
          <a:xfrm>
            <a:off x="0" y="0"/>
            <a:ext cx="12192000" cy="6858000"/>
          </a:xfrm>
        </p:spPr>
        <p:txBody>
          <a:bodyPr/>
          <a:lstStyle/>
          <a:p>
            <a:endParaRPr lang="en-US" dirty="0"/>
          </a:p>
        </p:txBody>
      </p:sp>
    </p:spTree>
    <p:extLst>
      <p:ext uri="{BB962C8B-B14F-4D97-AF65-F5344CB8AC3E}">
        <p14:creationId xmlns:p14="http://schemas.microsoft.com/office/powerpoint/2010/main" val="3164104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1198</Words>
  <Application>Microsoft Macintosh PowerPoint</Application>
  <PresentationFormat>Widescreen</PresentationFormat>
  <Paragraphs>69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7</cp:revision>
  <dcterms:created xsi:type="dcterms:W3CDTF">2021-03-29T13:15:47Z</dcterms:created>
  <dcterms:modified xsi:type="dcterms:W3CDTF">2021-07-09T04:05:01Z</dcterms:modified>
</cp:coreProperties>
</file>