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4" r:id="rId8"/>
    <p:sldId id="263" r:id="rId9"/>
    <p:sldId id="262" r:id="rId10"/>
    <p:sldId id="267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720"/>
  </p:normalViewPr>
  <p:slideViewPr>
    <p:cSldViewPr snapToGrid="0" snapToObjects="1">
      <p:cViewPr varScale="1">
        <p:scale>
          <a:sx n="105" d="100"/>
          <a:sy n="105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5FA5-FBDF-F940-A2B8-979D144CC4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1C34AF-7776-7F44-9BC5-C833E6C9C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6D342-2662-5949-8EDA-D6F5C455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597ED-13AB-584A-88B3-814953D3A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A5972-7A1B-D64E-9260-E3BB5B7F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9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DED35-F322-9047-99B5-31210651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8F0F0-F1A2-C64F-AA26-3AE2A49C8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35B4D-14A7-EE4C-A19E-15D09357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B61A1-1B02-534D-8A45-6D81E2BA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DE373-7C11-E842-A821-C29332643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3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EAAD-5111-214D-9981-4231031C5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90B5F-81FF-8E49-B8B8-7D6967769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0A9E4-AD82-3B43-A3C3-382244453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2FFDA-DF3E-6045-B76F-25C7E718F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428F7-9671-EC45-A0F2-DB4C2853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6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176DA-55D8-644D-9A25-8A9A2CDA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F918F-002D-DA49-9270-4626F4D60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15E0D-36DF-EE45-A7D1-D9905E407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5F7F3-1D0A-C749-AFCA-22B1DC762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82780-6AA8-B745-B153-82BE0726C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6E501-D16C-C746-BEBF-0E1595D8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7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B6CE-D2C5-6B48-A51C-397F2C2AC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3AE28-9881-AC43-8FC0-728D2DC5F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B73A5-6976-7F4B-9007-9A7DDB6FD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74A28-23DB-2647-8EEF-7F27E1BE63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9BCBA7-F632-7848-9FAA-5D4D07028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9448F4-B79C-694D-8044-2EF9F9616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21272-2BD0-9D46-8EEE-1139F857B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616CEE-156D-D042-ADA7-9EDD8426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0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6446-0810-2545-AE8A-29C7DC6D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846A9A-F9D1-6648-A67F-66E5B5EA4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E7A0D7-58D8-3845-8208-8F49779E8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BAD532-F577-324B-A530-89F3C7D2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2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388E33-0847-7148-98B8-4BFA82FD5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6D5463-DA78-0D49-A233-ED1F0A88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AFAC4-E335-9942-B0B0-E64863D80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7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35FE-EC04-E940-83D4-BC292E476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8CD4E-2211-3240-A504-E8C4F97F2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0FC8D-8EF8-C541-9EB9-A625CAAD7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83851-F1A5-DF4B-A3A8-296D7CC7B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3FFE0-6689-A44C-81EF-EDCF09B49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B036C-6EB5-6748-98FC-792CDD34A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27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F8AE7-855C-FA4A-AD81-8208E9CC5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413C8D-EE27-B741-B647-CE3CFD58A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E10A8-A92F-C244-A3DC-4086B5DF1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771F9-D791-E045-BA1C-927B33E10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55FE9-F5DE-334B-819B-32954C64D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E36F9-9489-7644-A9E9-1BCCC90C3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6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2D84-8007-8F4D-8030-90242ECAF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DEA1C-A2FF-5740-B960-566F104BC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BABE8-4F6A-384A-900A-1114BF352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5880A-5CB9-5147-AB62-957ABC149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855CC-CA30-024D-9D53-E6475E2B0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D15435-2D8E-964D-A17E-B87913C150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BB276-C6A0-6D49-9B49-A6AAE3554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295C6-ABD0-5145-AE95-4E1D85A5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893CE-B3BD-1F41-8E76-382AA96F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B77F1-1C0B-0B45-B5E8-B5C9F31A6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6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7057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0D1B12-CCE0-C84D-BBE0-1F861519F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722B5-5C6D-0642-903E-48F74A426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8FECC-7C55-B640-A81D-1C4CF1893A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00FE8-A8EF-2C41-B699-A580D3330647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8C75B-C2D6-6D44-9377-94F68141A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224CA-8902-5948-BC77-03D761331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64624-C410-AE43-B00C-62AEC49D1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2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1E28-A92F-694F-A97E-44147046B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47" y="0"/>
            <a:ext cx="11538285" cy="5173579"/>
          </a:xfrm>
        </p:spPr>
        <p:txBody>
          <a:bodyPr>
            <a:noAutofit/>
          </a:bodyPr>
          <a:lstStyle/>
          <a:p>
            <a:pPr marL="0" marR="17653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n-US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n-US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n-US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n-US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n-US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US" sz="72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Prayer of Repentance </a:t>
            </a:r>
            <a:br>
              <a:rPr lang="en-US" sz="7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7200" i="1" u="sng" dirty="0">
                <a:solidFill>
                  <a:srgbClr val="002060"/>
                </a:solidFill>
                <a:effectLst/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(March 29</a:t>
            </a:r>
            <a:r>
              <a:rPr lang="en-US" sz="7200" i="1" u="sng" baseline="30000" dirty="0">
                <a:solidFill>
                  <a:srgbClr val="002060"/>
                </a:solidFill>
                <a:effectLst/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7200" i="1" u="sng" dirty="0">
                <a:solidFill>
                  <a:srgbClr val="002060"/>
                </a:solidFill>
                <a:effectLst/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– April 4</a:t>
            </a:r>
            <a:r>
              <a:rPr lang="en-US" sz="7200" i="1" u="sng" baseline="30000" dirty="0">
                <a:solidFill>
                  <a:srgbClr val="002060"/>
                </a:solidFill>
                <a:effectLst/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7200" i="1" u="sng" dirty="0">
                <a:solidFill>
                  <a:srgbClr val="002060"/>
                </a:solidFill>
                <a:effectLst/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7200" i="1" u="sng" dirty="0">
                <a:solidFill>
                  <a:srgbClr val="C00000"/>
                </a:solidFill>
                <a:effectLst/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br>
              <a:rPr lang="en-US" sz="7200" i="1" u="sng" dirty="0">
                <a:solidFill>
                  <a:srgbClr val="C00000"/>
                </a:solidFill>
                <a:effectLst/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</a:br>
            <a:b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6600" i="1" dirty="0">
                <a:solidFill>
                  <a:srgbClr val="C00000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Return To Me - </a:t>
            </a:r>
            <a:r>
              <a:rPr lang="en-US" sz="6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utolova" panose="02000500000000000000" pitchFamily="2" charset="77"/>
              </a:rPr>
              <a:t>Joel 2:12</a:t>
            </a:r>
            <a:r>
              <a:rPr lang="en-US" sz="66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25873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54DCD-4075-5247-8418-2911C27DF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68" y="160638"/>
            <a:ext cx="11887200" cy="6524367"/>
          </a:xfrm>
        </p:spPr>
        <p:txBody>
          <a:bodyPr>
            <a:normAutofit fontScale="85000" lnSpcReduction="20000"/>
          </a:bodyPr>
          <a:lstStyle/>
          <a:p>
            <a:pPr marL="0" marR="125095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3340" marR="3394710" indent="-6350">
              <a:lnSpc>
                <a:spcPct val="107000"/>
              </a:lnSpc>
              <a:spcBef>
                <a:spcPts val="0"/>
              </a:spcBef>
              <a:spcAft>
                <a:spcPts val="375"/>
              </a:spcAft>
            </a:pPr>
            <a:r>
              <a:rPr lang="en-US" sz="2900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n-US" sz="2900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. GENETIC CURSES </a:t>
            </a:r>
            <a:endParaRPr lang="en-US" sz="2900" b="1" kern="0" dirty="0">
              <a:solidFill>
                <a:srgbClr val="FF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1940" marR="0" indent="-6350">
              <a:lnSpc>
                <a:spcPct val="107000"/>
              </a:lnSpc>
              <a:spcBef>
                <a:spcPts val="0"/>
              </a:spcBef>
              <a:spcAft>
                <a:spcPts val="580"/>
              </a:spcAft>
            </a:pPr>
            <a:r>
              <a:rPr lang="en-US" sz="29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Leviticus 26:40-42 </a:t>
            </a:r>
            <a:endParaRPr lang="en-US" sz="2900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281940" marR="0" indent="-6350" algn="just">
              <a:lnSpc>
                <a:spcPct val="150000"/>
              </a:lnSpc>
              <a:spcBef>
                <a:spcPts val="0"/>
              </a:spcBef>
              <a:spcAft>
                <a:spcPts val="1035"/>
              </a:spcAft>
            </a:pPr>
            <a:r>
              <a:rPr lang="en-US" sz="2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“But if they confess their iniquity and the iniquity of their fathers in their treachery that they committed against me, and also in walking contrary to me, so that I walked contrary to them and brought them into the land of their enemies—if then their uncircumcised heart is humbled and they make amends for their iniquity, then I will remember my covenant with Jacob, and I will remember my covenant with Isaac and my covenant with Abraham, and I will remember the land. </a:t>
            </a:r>
            <a:endParaRPr lang="en-US" sz="29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115" marR="0">
              <a:lnSpc>
                <a:spcPct val="107000"/>
              </a:lnSpc>
              <a:spcBef>
                <a:spcPts val="0"/>
              </a:spcBef>
              <a:spcAft>
                <a:spcPts val="360"/>
              </a:spcAft>
            </a:pPr>
            <a:r>
              <a:rPr lang="en-US" sz="2900" b="1" kern="0" dirty="0" err="1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लेवीहरू</a:t>
            </a:r>
            <a:r>
              <a:rPr lang="en-US" sz="29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26:40-42  </a:t>
            </a:r>
          </a:p>
          <a:p>
            <a:pPr marL="285115" marR="0">
              <a:lnSpc>
                <a:spcPct val="107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40 “‘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तर यदि तिनीहरूले आफ्‍नै र आफ्‍ना पिता-पुर्खाका पाप</a:t>
            </a:r>
            <a:r>
              <a:rPr lang="en-US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र मेरो विरुद्धमा तिनीहरूले विश्‍वासघात गरेको अधर्म र मप्रति देखाएको शत्रुता स्‍वीकार गरे भने</a:t>
            </a:r>
            <a:r>
              <a:rPr lang="en-US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— 41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जसले गर्दा म तिनीहरूको शत्रु भएँ</a:t>
            </a:r>
            <a:r>
              <a:rPr lang="en-US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र मैले तिनीहरूलाई तिनीहरूका शत्रुहरूको देशमा पठाएँ</a:t>
            </a:r>
            <a:r>
              <a:rPr lang="en-US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— 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यदि आफ्‍ना दुष्‍ट हृदय नम्र तुल्‍याई आफ्‍ना पापका लागि सजाय भोगे भने</a:t>
            </a:r>
            <a:r>
              <a:rPr lang="en-US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42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याकूब</a:t>
            </a:r>
            <a:r>
              <a:rPr lang="en-US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इसहाक र अब्राहामसँग गरेको मेरो करारको साथै त्‍यो देशलाई पनि म सम्‍झनेछु।</a:t>
            </a:r>
            <a:r>
              <a:rPr lang="hi-IN" sz="29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9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6515" marR="0" indent="0">
              <a:lnSpc>
                <a:spcPct val="107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1847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A081D32-C03B-BF49-9CA4-33416DA47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100013"/>
            <a:ext cx="12058650" cy="6443662"/>
          </a:xfrm>
        </p:spPr>
        <p:txBody>
          <a:bodyPr/>
          <a:lstStyle/>
          <a:p>
            <a:pPr marL="53340" marR="3394710" indent="-6350">
              <a:lnSpc>
                <a:spcPct val="107000"/>
              </a:lnSpc>
              <a:spcBef>
                <a:spcPts val="0"/>
              </a:spcBef>
              <a:spcAft>
                <a:spcPts val="375"/>
              </a:spcAft>
            </a:pPr>
            <a:r>
              <a:rPr lang="en-US" sz="3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2. YOUTHFUL SIN </a:t>
            </a:r>
            <a:endParaRPr lang="en-US" sz="3200" b="1" dirty="0">
              <a:solidFill>
                <a:srgbClr val="FF0000"/>
              </a:solidFill>
              <a:effectLst/>
              <a:highlight>
                <a:srgbClr val="FFFF00"/>
              </a:highlight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281940" marR="0" indent="-6350">
              <a:lnSpc>
                <a:spcPct val="107000"/>
              </a:lnSpc>
              <a:spcBef>
                <a:spcPts val="0"/>
              </a:spcBef>
              <a:spcAft>
                <a:spcPts val="58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PSALMS 25:7 </a:t>
            </a:r>
            <a:endParaRPr lang="en-US" sz="3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1940" marR="0" indent="-6350" algn="just">
              <a:lnSpc>
                <a:spcPct val="150000"/>
              </a:lnSpc>
              <a:spcBef>
                <a:spcPts val="0"/>
              </a:spcBef>
              <a:spcAft>
                <a:spcPts val="835"/>
              </a:spcAft>
            </a:pP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Remember not the sins of my youth or my transgressions; according to your steadfast love remember me, for the sake of your goodness, O LORD! </a:t>
            </a:r>
            <a:endParaRPr lang="en-US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1940" marR="0" indent="-6350">
              <a:lnSpc>
                <a:spcPct val="107000"/>
              </a:lnSpc>
              <a:spcBef>
                <a:spcPts val="0"/>
              </a:spcBef>
              <a:spcAft>
                <a:spcPts val="265"/>
              </a:spcAft>
            </a:pPr>
            <a:r>
              <a:rPr lang="en-US" sz="3200" b="1" dirty="0" err="1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भजनसंग्रह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25:7 </a:t>
            </a:r>
            <a:endParaRPr lang="en-US" sz="3200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285115" marR="0">
              <a:lnSpc>
                <a:spcPct val="107000"/>
              </a:lnSpc>
              <a:spcBef>
                <a:spcPts val="0"/>
              </a:spcBef>
              <a:spcAft>
                <a:spcPts val="445"/>
              </a:spcAft>
            </a:pPr>
            <a:r>
              <a:rPr lang="en-US" sz="32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7 </a:t>
            </a:r>
            <a:r>
              <a:rPr lang="hi-IN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मेरो जवानीका पापहरू र मेरा अपराधहरू स्‍मरण नगर्नुहोस्‌</a:t>
            </a:r>
            <a:r>
              <a:rPr lang="en-US" sz="32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, </a:t>
            </a:r>
            <a:r>
              <a:rPr lang="hi-IN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हे परमप्रभु</a:t>
            </a:r>
            <a:r>
              <a:rPr lang="en-US" sz="32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, </a:t>
            </a:r>
            <a:r>
              <a:rPr lang="hi-IN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आफ्‍नो प्रेमअनुसार मेरो सम्‍झना गर्नुहोस्‌</a:t>
            </a:r>
            <a:r>
              <a:rPr lang="en-US" sz="32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, </a:t>
            </a:r>
            <a:r>
              <a:rPr lang="hi-IN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किनकि तपाईं असल हुनुहुन्‍छ।</a:t>
            </a:r>
            <a:r>
              <a:rPr lang="hi-IN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603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1DD71F-9563-0941-8EFC-E76EB406E1D8}"/>
              </a:ext>
            </a:extLst>
          </p:cNvPr>
          <p:cNvSpPr txBox="1"/>
          <p:nvPr/>
        </p:nvSpPr>
        <p:spPr>
          <a:xfrm>
            <a:off x="157163" y="104613"/>
            <a:ext cx="10958513" cy="6753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5590" marR="4166235" indent="-228600">
              <a:lnSpc>
                <a:spcPct val="15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3. WRONG DECISION MAKING </a:t>
            </a:r>
            <a:endParaRPr lang="en-US" sz="2400" b="1" dirty="0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75590" marR="4166235" indent="-228600">
              <a:lnSpc>
                <a:spcPct val="15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JAMES 4:17 </a:t>
            </a:r>
            <a:endParaRPr lang="en-US" sz="2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1940" marR="1493520" indent="-6350" algn="just">
              <a:lnSpc>
                <a:spcPct val="108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So whoever knows the right thing to do and fails to do it, for him it is sin.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1940" marR="1493520" indent="-6350" algn="just">
              <a:lnSpc>
                <a:spcPct val="108000"/>
              </a:lnSpc>
              <a:spcBef>
                <a:spcPts val="0"/>
              </a:spcBef>
              <a:spcAft>
                <a:spcPts val="250"/>
              </a:spcAft>
            </a:pPr>
            <a:r>
              <a:rPr lang="en-US" sz="2800" b="1" dirty="0" err="1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याकूब</a:t>
            </a: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4:17 </a:t>
            </a:r>
            <a:endParaRPr lang="en-US" sz="2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115" marR="0">
              <a:lnSpc>
                <a:spcPct val="107000"/>
              </a:lnSpc>
              <a:spcBef>
                <a:spcPts val="0"/>
              </a:spcBef>
              <a:spcAft>
                <a:spcPts val="875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17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यसकारण जसले भलाइ गर्न जानेर पनि गर्दैन त्‍यसले पाप गर्छ।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115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3394710" indent="-22860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4. FOR GRIEVING THE HOLY SPIRIT </a:t>
            </a:r>
            <a:endParaRPr lang="en-US" sz="2400" dirty="0">
              <a:solidFill>
                <a:srgbClr val="00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3394710" indent="-22860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EPHESIANS 4:30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1940" marR="0" indent="-6350" algn="just">
              <a:lnSpc>
                <a:spcPct val="108000"/>
              </a:lnSpc>
              <a:spcBef>
                <a:spcPts val="0"/>
              </a:spcBef>
              <a:spcAft>
                <a:spcPts val="1485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And do not grieve the Holy Spirit of God, by whom you were sealed for the day of redemption.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1940" marR="0" indent="-6350">
              <a:lnSpc>
                <a:spcPct val="107000"/>
              </a:lnSpc>
              <a:spcBef>
                <a:spcPts val="0"/>
              </a:spcBef>
              <a:spcAft>
                <a:spcPts val="265"/>
              </a:spcAft>
            </a:pPr>
            <a:r>
              <a:rPr lang="en-US" sz="2800" b="1" dirty="0" err="1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एफिसी</a:t>
            </a:r>
            <a:r>
              <a:rPr lang="en-US" sz="2800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 : 30 </a:t>
            </a:r>
            <a:endParaRPr lang="en-US" sz="2800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285115" marR="0">
              <a:lnSpc>
                <a:spcPct val="107000"/>
              </a:lnSpc>
              <a:spcBef>
                <a:spcPts val="0"/>
              </a:spcBef>
              <a:spcAft>
                <a:spcPts val="245"/>
              </a:spcAft>
            </a:pPr>
            <a:r>
              <a:rPr lang="en-US" sz="24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30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अनि परमेश्‍वरका पवित्र आत्‍मालाई दुःखित नतुल्‍याओ</a:t>
            </a:r>
            <a:r>
              <a:rPr lang="en-US" sz="24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,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जसमा उद्धारका दिनको निम्‍ति तिमीहरू छाप लगाइएका छौ।</a:t>
            </a:r>
            <a:r>
              <a:rPr lang="hi-IN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3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7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50720-7514-DB46-8613-3C0745A92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242888"/>
            <a:ext cx="11787188" cy="6372225"/>
          </a:xfrm>
        </p:spPr>
        <p:txBody>
          <a:bodyPr>
            <a:normAutofit lnSpcReduction="10000"/>
          </a:bodyPr>
          <a:lstStyle/>
          <a:p>
            <a:pPr marL="53340" marR="3394710" indent="-6350">
              <a:lnSpc>
                <a:spcPct val="107000"/>
              </a:lnSpc>
              <a:spcBef>
                <a:spcPts val="0"/>
              </a:spcBef>
              <a:spcAft>
                <a:spcPts val="55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5.</a:t>
            </a: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 NOT ACCEPTING THE COMMANDMENTS</a:t>
            </a: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400" b="1" dirty="0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58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DANIEL 9:5 </a:t>
            </a:r>
            <a:endParaRPr lang="en-US" sz="2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75590" marR="0" indent="0" algn="just">
              <a:lnSpc>
                <a:spcPct val="149000"/>
              </a:lnSpc>
              <a:spcBef>
                <a:spcPts val="0"/>
              </a:spcBef>
              <a:spcAft>
                <a:spcPts val="835"/>
              </a:spcAft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We have sinned and done wrong and acted wickedly and rebelled, turning aside from your commandments and rules. 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275590" marR="0" indent="0" algn="just">
              <a:lnSpc>
                <a:spcPct val="149000"/>
              </a:lnSpc>
              <a:spcBef>
                <a:spcPts val="0"/>
              </a:spcBef>
              <a:spcAft>
                <a:spcPts val="835"/>
              </a:spcAft>
              <a:buNone/>
            </a:pPr>
            <a:r>
              <a:rPr lang="hi-IN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दानिएल </a:t>
            </a:r>
            <a:r>
              <a:rPr 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9:5 </a:t>
            </a:r>
            <a:endParaRPr lang="en-US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56515" marR="0" indent="0">
              <a:lnSpc>
                <a:spcPct val="107000"/>
              </a:lnSpc>
              <a:spcBef>
                <a:spcPts val="0"/>
              </a:spcBef>
              <a:spcAft>
                <a:spcPts val="455"/>
              </a:spcAft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5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हामीले पाप गरेका छौं र गल्‍ती गरेका छौं। हामी दुष्‍ट भएका छौं र बागी बनेका छौं</a:t>
            </a:r>
            <a:r>
              <a:rPr lang="en-US" sz="24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,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हामी तपाईंका आज्ञा र धार्मिक नियमहरूबाट तर्केका छौं।</a:t>
            </a:r>
            <a:r>
              <a:rPr lang="hi-IN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275590" marR="5610225" indent="-228600">
              <a:lnSpc>
                <a:spcPct val="15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6.</a:t>
            </a: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 LAWLESNESS</a:t>
            </a: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6990" marR="5610225" indent="0">
              <a:lnSpc>
                <a:spcPct val="15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 JOHN 3:4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0" indent="0" algn="just">
              <a:lnSpc>
                <a:spcPct val="108000"/>
              </a:lnSpc>
              <a:spcBef>
                <a:spcPts val="0"/>
              </a:spcBef>
              <a:spcAft>
                <a:spcPts val="1405"/>
              </a:spcAft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Everyone who makes a practice of sinning also practices lawlessness; sin is lawlessness.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10"/>
              </a:spcAft>
              <a:buNone/>
              <a:tabLst>
                <a:tab pos="615315" algn="ctr"/>
                <a:tab pos="1104900" algn="ctr"/>
              </a:tabLst>
            </a:pPr>
            <a:r>
              <a:rPr lang="hi-IN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१ यूहन्‍ना</a:t>
            </a:r>
            <a:r>
              <a:rPr lang="hi-IN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3:4</a:t>
            </a:r>
            <a:r>
              <a:rPr lang="en-US" b="1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56515" marR="0" indent="0">
              <a:lnSpc>
                <a:spcPct val="107000"/>
              </a:lnSpc>
              <a:spcBef>
                <a:spcPts val="0"/>
              </a:spcBef>
              <a:spcAft>
                <a:spcPts val="445"/>
              </a:spcAft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4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पाप गर्ने हरेकले व्‍यवस्‍था भङ्ग गर्दछ। पाप नै व्‍यवस्‍था भङ्ग हो।</a:t>
            </a:r>
            <a:r>
              <a:rPr lang="hi-IN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66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B39F-83FB-CF43-A96A-88F9E42B9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0024"/>
            <a:ext cx="11744324" cy="6543675"/>
          </a:xfrm>
        </p:spPr>
        <p:txBody>
          <a:bodyPr>
            <a:normAutofit fontScale="85000" lnSpcReduction="10000"/>
          </a:bodyPr>
          <a:lstStyle/>
          <a:p>
            <a:pPr marL="46990" marR="3394710" indent="0">
              <a:lnSpc>
                <a:spcPct val="107000"/>
              </a:lnSpc>
              <a:spcBef>
                <a:spcPts val="0"/>
              </a:spcBef>
              <a:spcAft>
                <a:spcPts val="550"/>
              </a:spcAft>
              <a:buNone/>
            </a:pPr>
            <a:r>
              <a:rPr lang="en-US" sz="3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7.</a:t>
            </a:r>
            <a:r>
              <a:rPr lang="en-US" sz="3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 NOT LISTENING TO THE PROPHETS</a:t>
            </a:r>
            <a:r>
              <a:rPr lang="en-US" sz="3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3000" b="1" dirty="0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580"/>
              </a:spcAft>
              <a:buNone/>
            </a:pPr>
            <a:r>
              <a:rPr lang="en-US" sz="33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DANIEL 9:6 </a:t>
            </a:r>
            <a:endParaRPr lang="en-US" sz="33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580"/>
              </a:spcAft>
              <a:buNone/>
            </a:pPr>
            <a:r>
              <a:rPr lang="en-US" sz="3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We have not listened to your servants the prophets, who spoke in your name to our kings, our princes, and our fathers, and to all the people of the land. </a:t>
            </a:r>
            <a:r>
              <a:rPr lang="en-US" sz="3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265"/>
              </a:spcAft>
              <a:buNone/>
            </a:pPr>
            <a:r>
              <a:rPr lang="hi-IN" sz="3300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दानिएल </a:t>
            </a:r>
            <a:r>
              <a:rPr lang="en-US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9:5 </a:t>
            </a:r>
            <a:endParaRPr lang="en-US" sz="3300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56515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6 </a:t>
            </a:r>
            <a:r>
              <a:rPr lang="hi-IN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हामीले तपाईंका सेवक अगमवक्ताहरूका कुरामा ध्‍यान दिएनौं</a:t>
            </a:r>
            <a:r>
              <a:rPr lang="en-US" sz="30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, </a:t>
            </a:r>
            <a:r>
              <a:rPr lang="hi-IN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जसले तपाईंको नाउँमा हाम्रा राज्‍यहरू</a:t>
            </a:r>
            <a:r>
              <a:rPr lang="en-US" sz="3000" dirty="0">
                <a:solidFill>
                  <a:srgbClr val="00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, </a:t>
            </a:r>
            <a:r>
              <a:rPr lang="hi-IN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angal" panose="02040503050203030202" pitchFamily="18" charset="0"/>
                <a:cs typeface="Mangal" panose="02040503050203030202" pitchFamily="18" charset="0"/>
              </a:rPr>
              <a:t>हाम्रा प्रधानहरू र हाम्रा पिता-पुर्खाहरू र देशका सबै मानिसहरूसँग बोलेका थिए।</a:t>
            </a:r>
            <a:r>
              <a:rPr lang="hi-IN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6515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46990" marR="3394710" indent="0">
              <a:lnSpc>
                <a:spcPct val="15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8.</a:t>
            </a:r>
            <a:r>
              <a:rPr lang="en-US" sz="3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 SPEAKING AGAINST THE ANOINTED ONES</a:t>
            </a:r>
            <a:r>
              <a:rPr lang="en-US" sz="30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3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PSALMS 105:15 </a:t>
            </a:r>
            <a:endParaRPr lang="en-US" sz="33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0" indent="0" algn="just">
              <a:lnSpc>
                <a:spcPct val="108000"/>
              </a:lnSpc>
              <a:spcBef>
                <a:spcPts val="0"/>
              </a:spcBef>
              <a:spcAft>
                <a:spcPts val="1470"/>
              </a:spcAft>
              <a:buNone/>
            </a:pPr>
            <a:r>
              <a:rPr lang="en-US" sz="3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Saying, “Touch not my anointed ones, do my prophets no harm!”. </a:t>
            </a:r>
            <a:endParaRPr lang="en-US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265"/>
              </a:spcAft>
              <a:buNone/>
            </a:pPr>
            <a:r>
              <a:rPr lang="en-US" sz="3300" b="1" dirty="0" err="1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भजनसंग्रह</a:t>
            </a:r>
            <a:r>
              <a:rPr lang="en-US" sz="3300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 </a:t>
            </a:r>
            <a:r>
              <a:rPr lang="en-US" sz="3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105:15 </a:t>
            </a:r>
            <a:endParaRPr lang="en-US" sz="3300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56515" marR="0" indent="0">
              <a:lnSpc>
                <a:spcPct val="107000"/>
              </a:lnSpc>
              <a:spcBef>
                <a:spcPts val="0"/>
              </a:spcBef>
              <a:spcAft>
                <a:spcPts val="505"/>
              </a:spcAft>
              <a:buNone/>
            </a:pPr>
            <a:r>
              <a:rPr lang="en-US" sz="3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 “</a:t>
            </a:r>
            <a:r>
              <a:rPr lang="hi-IN" sz="3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मेरा अभिषेक भएकाहरूलाई नछोओ</a:t>
            </a:r>
            <a:r>
              <a:rPr lang="en-US" sz="3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hi-IN" sz="3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र मेरा अगमवक्ताहरूलाई केही हानि नगर।</a:t>
            </a:r>
            <a:r>
              <a:rPr lang="en-US" sz="3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en-US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43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B39F-83FB-CF43-A96A-88F9E42B9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0024"/>
            <a:ext cx="11744324" cy="6543675"/>
          </a:xfrm>
        </p:spPr>
        <p:txBody>
          <a:bodyPr>
            <a:noAutofit/>
          </a:bodyPr>
          <a:lstStyle/>
          <a:p>
            <a:pPr marL="46990" marR="0" indent="0">
              <a:lnSpc>
                <a:spcPct val="107000"/>
              </a:lnSpc>
              <a:spcBef>
                <a:spcPts val="0"/>
              </a:spcBef>
              <a:spcAft>
                <a:spcPts val="550"/>
              </a:spcAft>
              <a:buNone/>
            </a:pPr>
            <a:r>
              <a:rPr lang="en-US" sz="25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9</a:t>
            </a:r>
            <a:r>
              <a:rPr lang="en-US" sz="25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25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 REPENTANCE FOR NOT REMOVING THE OLD LEAVEN</a:t>
            </a:r>
            <a:r>
              <a:rPr lang="en-US" sz="25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500" dirty="0">
              <a:solidFill>
                <a:srgbClr val="00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580"/>
              </a:spcAft>
              <a:buNone/>
            </a:pPr>
            <a:r>
              <a:rPr lang="en-US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1 CORINTHIANS 5:6-8 </a:t>
            </a:r>
            <a:endParaRPr lang="en-US" b="1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75590" marR="0" indent="0" algn="just">
              <a:lnSpc>
                <a:spcPct val="150000"/>
              </a:lnSpc>
              <a:spcBef>
                <a:spcPts val="0"/>
              </a:spcBef>
              <a:spcAft>
                <a:spcPts val="835"/>
              </a:spcAft>
              <a:buNone/>
            </a:pPr>
            <a: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Your </a:t>
            </a:r>
            <a:r>
              <a:rPr lang="en-US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boasting</a:t>
            </a:r>
            <a: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is not good. Do you not know that a little leaven leavens the whole lump? Cleanse out the </a:t>
            </a:r>
            <a:r>
              <a:rPr lang="en-US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old leaven</a:t>
            </a:r>
            <a: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that you may be a new lump, as you really are unleavened. For Christ, our Passover lamb has been sacrificed. Let us therefore celebrate the festival, not with the old leaven, the leaven of </a:t>
            </a:r>
            <a:r>
              <a:rPr lang="en-US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malice</a:t>
            </a:r>
            <a: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and </a:t>
            </a:r>
            <a:r>
              <a:rPr lang="en-US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evil</a:t>
            </a:r>
            <a: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but with the unleavened bread of sincerity and truth. </a:t>
            </a:r>
            <a:endParaRPr lang="en-US" sz="25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105"/>
              </a:spcAft>
              <a:buNone/>
            </a:pPr>
            <a:r>
              <a:rPr lang="en-US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१ </a:t>
            </a:r>
            <a:r>
              <a:rPr lang="en-US" b="1" dirty="0" err="1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कोरिन्थी</a:t>
            </a:r>
            <a:r>
              <a:rPr lang="en-US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5:6-8 </a:t>
            </a:r>
            <a:endParaRPr lang="en-US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56515" marR="0" indent="0">
              <a:lnSpc>
                <a:spcPct val="107000"/>
              </a:lnSpc>
              <a:spcBef>
                <a:spcPts val="0"/>
              </a:spcBef>
              <a:spcAft>
                <a:spcPts val="245"/>
              </a:spcAft>
              <a:buNone/>
            </a:pPr>
            <a:r>
              <a:rPr lang="en-US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6 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तिमीहरूको घमण्‍ड ठीक होइन। अलिकता खमिरले जम्‍मै ढिकालाई खमिरा बनाइहाल्‍छ भन्‍ने के तिमीहरूलाई थाहा छैन</a:t>
            </a:r>
            <a:r>
              <a:rPr lang="en-US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 7 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नयाँ ढिका बन्‍नलाई </a:t>
            </a:r>
            <a:r>
              <a:rPr lang="hi-IN" sz="25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पुरानो खमिरलाई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निकाल</a:t>
            </a:r>
            <a:r>
              <a:rPr lang="en-US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किनकि तिमीहरू वास्‍तवमा अखमिरी नै हौ। हाम्रो निस्‍तारको थुमा</a:t>
            </a:r>
            <a:r>
              <a:rPr lang="en-US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ख्रीष्‍टको बलिदान भइसकेको छ। </a:t>
            </a:r>
            <a:r>
              <a:rPr lang="en-US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8 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यसकारण हामी पुरानो खमिरले</a:t>
            </a:r>
            <a:r>
              <a:rPr lang="en-US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अर्थात्‌ </a:t>
            </a:r>
            <a:r>
              <a:rPr lang="hi-IN" sz="25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कुकर्म र दुष्‍टताको खमिरले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होइन</a:t>
            </a:r>
            <a:r>
              <a:rPr lang="en-US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तर निष्‍कपटता र सत्‍यताको अखमिरी रोटीले चाड मनाऔं।</a:t>
            </a:r>
            <a:r>
              <a:rPr lang="hi-IN" sz="25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41616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B39F-83FB-CF43-A96A-88F9E42B9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0024"/>
            <a:ext cx="11744324" cy="6543675"/>
          </a:xfrm>
        </p:spPr>
        <p:txBody>
          <a:bodyPr>
            <a:noAutofit/>
          </a:bodyPr>
          <a:lstStyle/>
          <a:p>
            <a:pPr marL="0" marR="3394710" indent="0">
              <a:lnSpc>
                <a:spcPct val="107000"/>
              </a:lnSpc>
              <a:spcBef>
                <a:spcPts val="0"/>
              </a:spcBef>
              <a:spcAft>
                <a:spcPts val="160"/>
              </a:spcAft>
              <a:buNone/>
            </a:pPr>
            <a:r>
              <a:rPr lang="en-US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10. GODLESSNESS </a:t>
            </a:r>
            <a:endParaRPr lang="en-US" sz="2400" b="1" dirty="0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58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2 TIMOTHY 3:1-5 </a:t>
            </a:r>
            <a:endParaRPr lang="en-US" sz="2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6515" marR="1270" indent="0" algn="just">
              <a:lnSpc>
                <a:spcPct val="150000"/>
              </a:lnSpc>
              <a:spcBef>
                <a:spcPts val="0"/>
              </a:spcBef>
              <a:spcAft>
                <a:spcPts val="845"/>
              </a:spcAft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But understand this that in the last days there will come times of difficulty. For people will be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lovers of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self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lovers of money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proud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arrogant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abusive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disobedient to their parents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ungrateful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unholy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heartless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unappeasable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slanderous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without self-control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brutal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not loving good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treacherous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reckless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swollen with conceit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lovers of pleasure rather than lovers of God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having the appearance of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godliness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, but </a:t>
            </a:r>
            <a:r>
              <a:rPr lang="en-US" sz="24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</a:rPr>
              <a:t>denying its power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. Avoid such people.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5590" marR="0" indent="0">
              <a:lnSpc>
                <a:spcPct val="107000"/>
              </a:lnSpc>
              <a:spcBef>
                <a:spcPts val="0"/>
              </a:spcBef>
              <a:spcAft>
                <a:spcPts val="265"/>
              </a:spcAft>
              <a:buNone/>
            </a:pPr>
            <a:r>
              <a:rPr lang="hi-IN" sz="2400" b="1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Mangal" panose="02040503050203030202" pitchFamily="18" charset="0"/>
              </a:rPr>
              <a:t>२ तिमोथी</a:t>
            </a:r>
            <a:r>
              <a:rPr lang="hi-IN" sz="2400" b="0" dirty="0">
                <a:solidFill>
                  <a:srgbClr val="FF0000"/>
                </a:solidFill>
                <a:effectLst/>
                <a:latin typeface="Mangal" panose="02040503050203030202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3:1-5</a:t>
            </a:r>
            <a:r>
              <a:rPr lang="en-US" sz="2400" b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400" b="1" dirty="0">
              <a:solidFill>
                <a:srgbClr val="FF0000"/>
              </a:solidFill>
              <a:effectLst/>
              <a:latin typeface="Mangal" panose="02040503050203030202" pitchFamily="18" charset="0"/>
              <a:ea typeface="Mangal" panose="02040503050203030202" pitchFamily="18" charset="0"/>
            </a:endParaRPr>
          </a:p>
          <a:p>
            <a:pPr marL="56515" marR="1905" indent="0" algn="just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तर यो बुझिराख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कि आखिरी दिनहरूमा डरलाग्‍दा समयहरू आउनेछन्‌। 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किनभने मानिसहरू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आफैलाई मात्र माया गर्ने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रुपियाँपैसाको मोह गर्ने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घमण्‍डी</a:t>
            </a:r>
            <a:r>
              <a:rPr lang="en-US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हठी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अरूको बदनाम गर्ने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आमा-बुबाको आज्ञापालन नगर्ने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बैगुनी र अपवित्र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3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स्‍वाभाविक प्रेमरहितका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खुशी पार्न नसकिने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अरूको बदख्‍वाइँ गर्ने</a:t>
            </a:r>
            <a:r>
              <a:rPr lang="en-US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दुराचारी</a:t>
            </a:r>
            <a:r>
              <a:rPr lang="en-US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क्रूर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असल कुरालाई घृणा गर्ने</a:t>
            </a:r>
            <a:r>
              <a:rPr lang="en-US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4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विश्‍वासघाती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उत्ताउला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अहङ्कारले फुलेका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परमेश्‍वरलाई भन्‍दा सुख-विलासलाई प्रेम गर्ने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5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भक्तिको भेषचाहिँ लिने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तर त्‍यसको </a:t>
            </a:r>
            <a:r>
              <a:rPr lang="hi-IN" sz="24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शक्तिलाई इन्‍कार गर्ने हुनेछन्‌</a:t>
            </a:r>
            <a:r>
              <a:rPr lang="hi-IN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। यस्‍ता मानिसहरूबाट अलग्‍ग बस। 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2611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B39F-83FB-CF43-A96A-88F9E42B9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0024"/>
            <a:ext cx="11744324" cy="6543675"/>
          </a:xfrm>
        </p:spPr>
        <p:txBody>
          <a:bodyPr/>
          <a:lstStyle/>
          <a:p>
            <a:r>
              <a:rPr lang="ne-NP" b="1" dirty="0"/>
              <a:t>हाम्रो जातीको लागि </a:t>
            </a:r>
            <a:r>
              <a:rPr lang="en-US" b="1" dirty="0"/>
              <a:t>-    Repentance for our People, our Community Like Daniel Did (Daniel Ch 9:3-4,7), Unity, Salvation</a:t>
            </a:r>
          </a:p>
          <a:p>
            <a:endParaRPr lang="en-US" sz="2800" b="1" dirty="0"/>
          </a:p>
          <a:p>
            <a:r>
              <a:rPr lang="ne-NP" b="1" dirty="0"/>
              <a:t>अन्यजातिको अघि शर्मको निम्ति</a:t>
            </a:r>
            <a:r>
              <a:rPr lang="en-US" b="1" dirty="0"/>
              <a:t>- Repentance for Shame Before Gentiles.</a:t>
            </a:r>
          </a:p>
          <a:p>
            <a:endParaRPr lang="en-US" sz="2800" b="1" dirty="0"/>
          </a:p>
          <a:p>
            <a:r>
              <a:rPr lang="ne-NP" b="1" dirty="0"/>
              <a:t>लड़ाई</a:t>
            </a:r>
            <a:r>
              <a:rPr lang="en-US" b="1" dirty="0"/>
              <a:t>, </a:t>
            </a:r>
            <a:r>
              <a:rPr lang="ne-NP" b="1" dirty="0"/>
              <a:t>युद्ध</a:t>
            </a:r>
            <a:r>
              <a:rPr lang="en-US" b="1" dirty="0"/>
              <a:t>, </a:t>
            </a:r>
            <a:r>
              <a:rPr lang="ne-NP" b="1" dirty="0"/>
              <a:t>गर्भपात</a:t>
            </a:r>
            <a:r>
              <a:rPr lang="en-US" b="1" dirty="0"/>
              <a:t>, </a:t>
            </a:r>
            <a:r>
              <a:rPr lang="ne-NP" b="1" dirty="0"/>
              <a:t>हत्या</a:t>
            </a:r>
            <a:r>
              <a:rPr lang="en-US" b="1" dirty="0"/>
              <a:t>, </a:t>
            </a:r>
            <a:r>
              <a:rPr lang="ne-NP" b="1" dirty="0"/>
              <a:t>पारम्परिक बलिदानद्वारा गरिएको  रक्तपातको निम्ति 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Repentance for The Bloodshed In War, Abortion, Murder, Ceremonial Sacrifices </a:t>
            </a:r>
            <a:endParaRPr lang="en-US" sz="2800" b="1" dirty="0"/>
          </a:p>
          <a:p>
            <a:endParaRPr lang="en-US" sz="2800" b="1" dirty="0"/>
          </a:p>
          <a:p>
            <a:r>
              <a:rPr lang="ne-NP" b="1" dirty="0"/>
              <a:t>समयको दुरुपयोग गरेको निम्ति ( यसको पुनर्स्थापना ) 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Restoration of the times. </a:t>
            </a:r>
            <a:br>
              <a:rPr lang="en-US" b="1" dirty="0"/>
            </a:br>
            <a:r>
              <a:rPr lang="en-US" b="1" dirty="0"/>
              <a:t>We have misused our times without doing prayers and doing other things. Let’s Pray that it comes back again.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405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B39F-83FB-CF43-A96A-88F9E42B9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0024"/>
            <a:ext cx="11744324" cy="6543675"/>
          </a:xfrm>
        </p:spPr>
        <p:txBody>
          <a:bodyPr/>
          <a:lstStyle/>
          <a:p>
            <a:r>
              <a:rPr lang="ne-NP" sz="3200" b="1" dirty="0"/>
              <a:t>अन्यजातिको बचिमा भएको गिल्ला हटोस् भनी</a:t>
            </a:r>
            <a:r>
              <a:rPr lang="en-US" sz="3200" b="1" dirty="0"/>
              <a:t>-  Removal of Shame of Our People </a:t>
            </a:r>
          </a:p>
          <a:p>
            <a:r>
              <a:rPr lang="en-US" sz="3200" b="1" dirty="0" err="1"/>
              <a:t>i</a:t>
            </a:r>
            <a:r>
              <a:rPr lang="en-US" sz="3200" b="1" dirty="0"/>
              <a:t>.  </a:t>
            </a:r>
            <a:r>
              <a:rPr lang="ne-NP" sz="3200" b="1" dirty="0"/>
              <a:t>मानव तस्करी</a:t>
            </a:r>
            <a:r>
              <a:rPr lang="en-US" sz="3200" b="1" dirty="0"/>
              <a:t>- Human trafficking</a:t>
            </a:r>
          </a:p>
          <a:p>
            <a:r>
              <a:rPr lang="en-US" sz="3200" b="1" dirty="0"/>
              <a:t>ii.  </a:t>
            </a:r>
            <a:r>
              <a:rPr lang="ne-NP" sz="3200" b="1" dirty="0"/>
              <a:t>बाल श्रम</a:t>
            </a:r>
            <a:r>
              <a:rPr lang="en-US" sz="3200" b="1" dirty="0"/>
              <a:t>,-  child labor, </a:t>
            </a:r>
          </a:p>
          <a:p>
            <a:r>
              <a:rPr lang="en-US" sz="3200" b="1" dirty="0"/>
              <a:t>iii. </a:t>
            </a:r>
            <a:r>
              <a:rPr lang="ne-NP" sz="3200" b="1" dirty="0"/>
              <a:t>गरिबी</a:t>
            </a:r>
            <a:r>
              <a:rPr lang="en-US" sz="3200" b="1" dirty="0"/>
              <a:t>- poverty</a:t>
            </a:r>
          </a:p>
          <a:p>
            <a:endParaRPr lang="en-US" sz="3200" b="1" dirty="0"/>
          </a:p>
          <a:p>
            <a:r>
              <a:rPr lang="ne-NP" sz="3200" b="1" dirty="0"/>
              <a:t>परमेश्वरप्रति गरिएको विद्रोहको लागि </a:t>
            </a:r>
            <a:r>
              <a:rPr lang="en-US" sz="3200" b="1" dirty="0"/>
              <a:t>- Repentance for Rebellion against God.</a:t>
            </a:r>
          </a:p>
          <a:p>
            <a:endParaRPr lang="en-US" sz="3200" b="1" dirty="0"/>
          </a:p>
          <a:p>
            <a:r>
              <a:rPr lang="ne-NP" sz="3200" b="1" dirty="0"/>
              <a:t>परमेश्वरदेखि फर्की गएकाहरुको निम्ति</a:t>
            </a:r>
            <a:r>
              <a:rPr lang="en-US" sz="3200" b="1" dirty="0"/>
              <a:t>- Repentance for Backsliding.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606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B39F-83FB-CF43-A96A-88F9E42B9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0024"/>
            <a:ext cx="11744324" cy="65436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e-NP" sz="2800" b="1" dirty="0">
                <a:solidFill>
                  <a:srgbClr val="FF0000"/>
                </a:solidFill>
              </a:rPr>
              <a:t>निम्न आसमाजिक तत्वहरुप्रति मन लगाएको निम्ति</a:t>
            </a:r>
            <a:r>
              <a:rPr lang="en-US" sz="2800" b="1" dirty="0">
                <a:solidFill>
                  <a:srgbClr val="FF0000"/>
                </a:solidFill>
              </a:rPr>
              <a:t>, </a:t>
            </a:r>
            <a:r>
              <a:rPr lang="ne-NP" sz="2800" b="1" dirty="0">
                <a:solidFill>
                  <a:srgbClr val="FF0000"/>
                </a:solidFill>
              </a:rPr>
              <a:t>जस्तै </a:t>
            </a:r>
            <a:r>
              <a:rPr lang="ne-NP" sz="2800" b="1" dirty="0"/>
              <a:t>-</a:t>
            </a:r>
            <a:r>
              <a:rPr lang="en-US" sz="2800" b="1" dirty="0"/>
              <a:t>Repentance for being insensitive of social evil</a:t>
            </a:r>
            <a:r>
              <a:rPr lang="ne-NP" sz="2800" b="1" dirty="0"/>
              <a:t> </a:t>
            </a:r>
            <a:endParaRPr lang="en-US" sz="2800" b="1" dirty="0"/>
          </a:p>
          <a:p>
            <a:r>
              <a:rPr lang="en-US" b="1" dirty="0" err="1"/>
              <a:t>i</a:t>
            </a:r>
            <a:r>
              <a:rPr lang="en-US" b="1" dirty="0"/>
              <a:t>. </a:t>
            </a:r>
            <a:r>
              <a:rPr lang="ne-NP" sz="2800" b="1" dirty="0"/>
              <a:t>नशालु पदार्थ</a:t>
            </a:r>
            <a:r>
              <a:rPr lang="en-US" sz="2800" b="1" dirty="0"/>
              <a:t>- drug addiction</a:t>
            </a:r>
          </a:p>
          <a:p>
            <a:r>
              <a:rPr lang="en-US" sz="2800" b="1" dirty="0"/>
              <a:t>ii. </a:t>
            </a:r>
            <a:r>
              <a:rPr lang="ne-NP" sz="2800" b="1" dirty="0"/>
              <a:t>वेश्यावृति/ देह (शरीर) व्यापार</a:t>
            </a:r>
            <a:r>
              <a:rPr lang="en-US" sz="2800" b="1" dirty="0"/>
              <a:t>- prostitution</a:t>
            </a:r>
          </a:p>
          <a:p>
            <a:r>
              <a:rPr lang="en-US" sz="2800" b="1" dirty="0"/>
              <a:t>iii. </a:t>
            </a:r>
            <a:r>
              <a:rPr lang="ne-NP" sz="2800" b="1" dirty="0"/>
              <a:t>मधपान</a:t>
            </a:r>
            <a:r>
              <a:rPr lang="en-US" sz="2800" b="1" dirty="0"/>
              <a:t>- alcoholism, </a:t>
            </a:r>
          </a:p>
          <a:p>
            <a:r>
              <a:rPr lang="en-US" sz="2800" b="1" dirty="0"/>
              <a:t>iv. </a:t>
            </a:r>
            <a:r>
              <a:rPr lang="ne-NP" sz="2800" b="1" dirty="0"/>
              <a:t>मानसिक चिन्ता/ आत्महत्या</a:t>
            </a:r>
            <a:r>
              <a:rPr lang="en-US" sz="2800" b="1" dirty="0"/>
              <a:t>- depression and suicide</a:t>
            </a:r>
          </a:p>
          <a:p>
            <a:r>
              <a:rPr lang="en-US" sz="2800" b="1" dirty="0"/>
              <a:t>v. </a:t>
            </a:r>
            <a:r>
              <a:rPr lang="ne-NP" sz="2800" b="1" dirty="0"/>
              <a:t>व्यभिचार/ समलैंगिक</a:t>
            </a:r>
            <a:r>
              <a:rPr lang="en-US" sz="2800" b="1" dirty="0"/>
              <a:t>- unnatural sex practices( like gay, lesbian), </a:t>
            </a:r>
          </a:p>
          <a:p>
            <a:r>
              <a:rPr lang="en-US" sz="2800" b="1" dirty="0"/>
              <a:t>vi. </a:t>
            </a:r>
            <a:r>
              <a:rPr lang="ne-NP" sz="2800" b="1" dirty="0"/>
              <a:t>टुक्रिएको परिवारहरु</a:t>
            </a:r>
            <a:r>
              <a:rPr lang="en-US" sz="2800" b="1" dirty="0"/>
              <a:t>- broken families</a:t>
            </a:r>
          </a:p>
          <a:p>
            <a:r>
              <a:rPr lang="en-US" sz="2800" b="1" dirty="0"/>
              <a:t>vii. </a:t>
            </a:r>
            <a:r>
              <a:rPr lang="ne-NP" sz="2800" b="1" dirty="0"/>
              <a:t>पारापाचुके/ विवाह विच्छेद </a:t>
            </a:r>
            <a:r>
              <a:rPr lang="en-US" sz="2800" b="1" dirty="0"/>
              <a:t>- Divorce</a:t>
            </a:r>
          </a:p>
          <a:p>
            <a:r>
              <a:rPr lang="en-US" sz="2800" b="1" dirty="0"/>
              <a:t>viii. </a:t>
            </a:r>
            <a:r>
              <a:rPr lang="ne-NP" sz="2800" b="1" dirty="0"/>
              <a:t>भौंतिकवाद (सांसारिक कुराहरुप्रतिको प्रेम)</a:t>
            </a:r>
            <a:r>
              <a:rPr lang="en-US" sz="2800" b="1" dirty="0"/>
              <a:t>- materialism( loving worldly things), </a:t>
            </a:r>
          </a:p>
          <a:p>
            <a:r>
              <a:rPr lang="en-US" sz="2800" b="1" dirty="0"/>
              <a:t>ix. </a:t>
            </a:r>
            <a:r>
              <a:rPr lang="ne-NP" sz="2800" b="1" dirty="0"/>
              <a:t>परमेश्वरको वचनको ठट्टा गरेको निम्ति</a:t>
            </a:r>
            <a:r>
              <a:rPr lang="en-US" sz="2800" b="1" dirty="0"/>
              <a:t>- mocking the Word Of God</a:t>
            </a:r>
          </a:p>
          <a:p>
            <a:r>
              <a:rPr lang="en-US" sz="2800" b="1" dirty="0"/>
              <a:t>x. </a:t>
            </a:r>
            <a:r>
              <a:rPr lang="ne-NP" sz="2800" b="1" dirty="0"/>
              <a:t>अप्राकृतिक मृत्यु </a:t>
            </a:r>
            <a:r>
              <a:rPr lang="en-US" sz="2800" b="1" dirty="0"/>
              <a:t>- unnatural death( people dying in accident, dying in young and all that.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14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DB39F-83FB-CF43-A96A-88F9E42B9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00024"/>
            <a:ext cx="11744324" cy="65436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1184</Words>
  <Application>Microsoft Macintosh PowerPoint</Application>
  <PresentationFormat>Widescreen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Autolova</vt:lpstr>
      <vt:lpstr>Calibri</vt:lpstr>
      <vt:lpstr>Calibri Light</vt:lpstr>
      <vt:lpstr>Mangal</vt:lpstr>
      <vt:lpstr>Times New Roman</vt:lpstr>
      <vt:lpstr>Office Theme</vt:lpstr>
      <vt:lpstr>      Prayer of Repentance  (March 29th – April 4th )  Return To Me - Joel 2:12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Prayer of Repentance  (March 29th – April 4th )  </dc:title>
  <dc:creator>Bhuwan Basnet</dc:creator>
  <cp:lastModifiedBy>Bhuwan Basnet</cp:lastModifiedBy>
  <cp:revision>4</cp:revision>
  <dcterms:created xsi:type="dcterms:W3CDTF">2021-03-29T05:15:44Z</dcterms:created>
  <dcterms:modified xsi:type="dcterms:W3CDTF">2021-03-29T15:07:17Z</dcterms:modified>
</cp:coreProperties>
</file>