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4"/>
  </p:notesMasterIdLst>
  <p:sldIdLst>
    <p:sldId id="447" r:id="rId2"/>
    <p:sldId id="453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9"/>
    <p:restoredTop sz="94723"/>
  </p:normalViewPr>
  <p:slideViewPr>
    <p:cSldViewPr snapToGrid="0" snapToObjects="1">
      <p:cViewPr varScale="1">
        <p:scale>
          <a:sx n="90" d="100"/>
          <a:sy n="90" d="100"/>
        </p:scale>
        <p:origin x="89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CE21F-8E22-834D-B567-0BC6442BA614}" type="datetimeFigureOut">
              <a:rPr lang="en-US" smtClean="0"/>
              <a:t>6/27/21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D9473D-9EEB-FA4A-8022-8E1B558BE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60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A0423-DD86-904F-AEBB-D6100FE7F9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CA2420-0155-CC4B-98A0-05BCB2AD79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03526-D40D-364C-AB9B-4E2861E2C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4A3FF-AF5F-C247-BE03-FF1CDC063C54}" type="datetimeFigureOut">
              <a:rPr lang="en-US" smtClean="0"/>
              <a:t>6/27/21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FAFF1-F7F0-1648-8A28-C1DE3E425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4C264-42FF-5D47-88F8-89533B244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ED8F-4DA9-E44D-827C-0714ECBB7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425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A7117-EC22-B243-8C5E-5A4DB94ED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58BA8-0D04-4D49-997C-829DC9E118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DD4B3-BC14-7444-9B0D-63D3597AF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4A3FF-AF5F-C247-BE03-FF1CDC063C54}" type="datetimeFigureOut">
              <a:rPr lang="en-US" smtClean="0"/>
              <a:t>6/27/21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B0DFC-91DF-E446-8D49-6F61567E0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EAD8D6-2D4E-B249-9ABA-4132E8C76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ED8F-4DA9-E44D-827C-0714ECBB7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364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DC5A6-0F39-884C-9B77-82306D23C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4E119D-1229-D144-AAF6-3013B706C0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0EDAF8-A5F2-9E41-A240-E5E8BC82A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4A3FF-AF5F-C247-BE03-FF1CDC063C54}" type="datetimeFigureOut">
              <a:rPr lang="en-US" smtClean="0"/>
              <a:t>6/27/21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68C0E8-1F0A-9E43-8042-A11FE8184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64D81F-DE71-404A-AF6C-9CF7F4BCD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ED8F-4DA9-E44D-827C-0714ECBB7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283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8913B-796F-4F48-8277-B643BE8C8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CAC34-A1AC-4F4B-88E0-88280070A5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4A052D-2BA5-584E-BBC0-766782B79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322C0C-4FC5-5645-8C11-8425AAD99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4A3FF-AF5F-C247-BE03-FF1CDC063C54}" type="datetimeFigureOut">
              <a:rPr lang="en-US" smtClean="0"/>
              <a:t>6/27/21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B6686C-941A-C64E-8D37-436BEE32D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475C36-3684-0240-A226-9F477E1B4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ED8F-4DA9-E44D-827C-0714ECBB7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973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3CCFA-454E-CC45-9DE9-4878D7533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0C5F8D-BFD7-E447-B888-48E1EEE60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F67476-0620-ED4D-8946-34C91175A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839316-CA1F-E144-98A7-032A0ACBDA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18FE83-89CD-BF47-B7F8-79320D8C6D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EE976F-8F8F-174F-9031-E47DA2862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4A3FF-AF5F-C247-BE03-FF1CDC063C54}" type="datetimeFigureOut">
              <a:rPr lang="en-US" smtClean="0"/>
              <a:t>6/27/21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09DDDA-955E-0848-8913-23D7CAD2D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69C4B9-44F4-5F4D-8F7E-566804904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ED8F-4DA9-E44D-827C-0714ECBB7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422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77B36-1785-8B41-B6D2-2264DE540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3CBC77-0092-D043-971A-D1E9625A6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4A3FF-AF5F-C247-BE03-FF1CDC063C54}" type="datetimeFigureOut">
              <a:rPr lang="en-US" smtClean="0"/>
              <a:t>6/27/21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0912B6-CB25-6F4E-8871-154C491AC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5CB3F4-2DF8-B848-984A-D7FAC0842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ED8F-4DA9-E44D-827C-0714ECBB7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056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168D26-BAF2-5447-9397-1196848D0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4A3FF-AF5F-C247-BE03-FF1CDC063C54}" type="datetimeFigureOut">
              <a:rPr lang="en-US" smtClean="0"/>
              <a:t>6/27/21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F75C17-0FD1-834C-94FB-207FE9B25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EC67D3-6954-934F-80F7-2D768CFC7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ED8F-4DA9-E44D-827C-0714ECBB7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737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5CD5D-6ACD-4040-BFE8-002B94C9B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EB1E6-B029-144A-AB1F-757AB8B97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B59E23-BB2F-A542-A12E-FD8142239D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E3EDC7-D79C-DD49-8F2D-DE56D6C21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4A3FF-AF5F-C247-BE03-FF1CDC063C54}" type="datetimeFigureOut">
              <a:rPr lang="en-US" smtClean="0"/>
              <a:t>6/27/21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47C7CD-A37E-1641-AB9E-E23DE4DAB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B56252-B52F-0247-AD7D-A064C2F00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ED8F-4DA9-E44D-827C-0714ECBB7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160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93609-8520-8545-813A-886060D3A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C5457B-A1E7-4641-8BF6-A32EC3BACD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550489-75AD-E34F-B97D-177BD54079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369652-BD03-EC44-A509-A13C28BBD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4A3FF-AF5F-C247-BE03-FF1CDC063C54}" type="datetimeFigureOut">
              <a:rPr lang="en-US" smtClean="0"/>
              <a:t>6/27/21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AC644-342D-F845-9B73-E2A29D07A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CFD428-AC0E-5143-B3B0-D428BBD3B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ED8F-4DA9-E44D-827C-0714ECBB7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669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929DC-93CC-BE46-8B7D-37212F0EC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E62AC9-DAA8-E04E-A2C8-04D9F19687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4DB44-0CA2-F542-BB62-E44E758E6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4A3FF-AF5F-C247-BE03-FF1CDC063C54}" type="datetimeFigureOut">
              <a:rPr lang="en-US" smtClean="0"/>
              <a:t>6/27/21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3396A6-8A73-2B40-A13A-081502384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95E86-CC04-BC42-98BD-F2F02685E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ED8F-4DA9-E44D-827C-0714ECBB7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445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1BA634-5CBC-C248-B45B-EC626AA6E9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7B3A88-84FA-0F4C-B347-6B7E3D9AA9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AA373F-4B67-7048-AEBB-A3BA829D9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4A3FF-AF5F-C247-BE03-FF1CDC063C54}" type="datetimeFigureOut">
              <a:rPr lang="en-US" smtClean="0"/>
              <a:t>6/27/21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B014FB-F215-F348-B343-1F28CEBF9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03EE57-C1E3-CD43-9C92-4FA22B1F2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ED8F-4DA9-E44D-827C-0714ECBB7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026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3BA27A-D143-9348-8F6F-7AC2CCFA2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977743-76DF-BB4A-B26E-E813C6E6E5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141D3A-8557-2245-842B-3488B819CB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4A3FF-AF5F-C247-BE03-FF1CDC063C54}" type="datetimeFigureOut">
              <a:rPr lang="en-US" smtClean="0"/>
              <a:t>6/27/21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0FDBC-A578-004A-87F6-F48F89F74E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FA191-30FA-4A40-B2FA-CBD921A9CC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DED8F-4DA9-E44D-827C-0714ECBB7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51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39F7398-0085-FC44-B4D2-66D005EC85B7}"/>
              </a:ext>
            </a:extLst>
          </p:cNvPr>
          <p:cNvSpPr/>
          <p:nvPr/>
        </p:nvSpPr>
        <p:spPr>
          <a:xfrm>
            <a:off x="-2546641" y="0"/>
            <a:ext cx="16095524" cy="8621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ne-NP" sz="3200" b="1" dirty="0">
                <a:solidFill>
                  <a:srgbClr val="FF0000"/>
                </a:solidFill>
                <a:highlight>
                  <a:srgbClr val="FFFF00"/>
                </a:highlight>
              </a:rPr>
              <a:t>घन्कियो मादलको ताल </a:t>
            </a:r>
            <a:r>
              <a:rPr lang="en-US" sz="3200" b="1" dirty="0">
                <a:solidFill>
                  <a:srgbClr val="FF0000"/>
                </a:solidFill>
                <a:highlight>
                  <a:srgbClr val="FFFF00"/>
                </a:highlight>
              </a:rPr>
              <a:t>( 1st Fred G= Am C D )</a:t>
            </a:r>
          </a:p>
          <a:p>
            <a:pPr algn="ctr"/>
            <a:r>
              <a:rPr lang="en-US" sz="3200" b="1" dirty="0"/>
              <a:t> ( </a:t>
            </a:r>
            <a:r>
              <a:rPr lang="ne-NP" sz="3200" b="1" dirty="0"/>
              <a:t>घन्कियो मादलको ताल</a:t>
            </a:r>
            <a:r>
              <a:rPr lang="en-US" sz="3200" b="1" dirty="0"/>
              <a:t>, </a:t>
            </a:r>
            <a:r>
              <a:rPr lang="ne-NP" sz="3200" b="1" dirty="0"/>
              <a:t>दन्कियो आगोको ज्वला )२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( </a:t>
            </a:r>
            <a:r>
              <a:rPr lang="en-US" sz="3200" b="1" dirty="0" err="1"/>
              <a:t>Ghankiyo</a:t>
            </a:r>
            <a:r>
              <a:rPr lang="en-US" sz="3200" b="1" dirty="0"/>
              <a:t> </a:t>
            </a:r>
            <a:r>
              <a:rPr lang="en-US" sz="3200" b="1" dirty="0" err="1"/>
              <a:t>Madalko</a:t>
            </a:r>
            <a:r>
              <a:rPr lang="en-US" sz="3200" b="1" dirty="0"/>
              <a:t> </a:t>
            </a:r>
            <a:r>
              <a:rPr lang="en-US" sz="3200" b="1" dirty="0" err="1"/>
              <a:t>Taala</a:t>
            </a:r>
            <a:r>
              <a:rPr lang="en-US" sz="3200" b="1" dirty="0"/>
              <a:t> </a:t>
            </a:r>
            <a:r>
              <a:rPr lang="en-US" sz="3200" b="1" dirty="0" err="1"/>
              <a:t>Dhankiyo</a:t>
            </a:r>
            <a:r>
              <a:rPr lang="en-US" sz="3200" b="1" dirty="0"/>
              <a:t> </a:t>
            </a:r>
            <a:r>
              <a:rPr lang="en-US" sz="3200" b="1" dirty="0" err="1"/>
              <a:t>Aago</a:t>
            </a:r>
            <a:r>
              <a:rPr lang="en-US" sz="3200" b="1" dirty="0"/>
              <a:t> </a:t>
            </a:r>
            <a:r>
              <a:rPr lang="en-US" sz="3200" b="1" dirty="0" err="1"/>
              <a:t>Juawla</a:t>
            </a:r>
            <a:r>
              <a:rPr lang="en-US" sz="3200" b="1" dirty="0"/>
              <a:t> )2 </a:t>
            </a:r>
          </a:p>
          <a:p>
            <a:pPr algn="ctr">
              <a:lnSpc>
                <a:spcPct val="150000"/>
              </a:lnSpc>
            </a:pPr>
            <a:r>
              <a:rPr lang="ne-NP" sz="3200" b="1" dirty="0"/>
              <a:t>म भित्र भित्रै येशुको महिमा गर्न</a:t>
            </a:r>
            <a:r>
              <a:rPr lang="en-US" sz="3200" b="1" dirty="0"/>
              <a:t>, </a:t>
            </a:r>
            <a:r>
              <a:rPr lang="ne-NP" sz="3200" b="1" dirty="0"/>
              <a:t>म भित्र भित्रै येशुको प्रशंसा गर्न 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Ma </a:t>
            </a:r>
            <a:r>
              <a:rPr lang="en-US" sz="3200" b="1" dirty="0" err="1"/>
              <a:t>Vitra</a:t>
            </a:r>
            <a:r>
              <a:rPr lang="en-US" sz="3200" b="1" dirty="0"/>
              <a:t> </a:t>
            </a:r>
            <a:r>
              <a:rPr lang="en-US" sz="3200" b="1" dirty="0" err="1"/>
              <a:t>Vitra</a:t>
            </a:r>
            <a:r>
              <a:rPr lang="en-US" sz="3200" b="1" dirty="0"/>
              <a:t> </a:t>
            </a:r>
            <a:r>
              <a:rPr lang="en-US" sz="3200" b="1" dirty="0" err="1"/>
              <a:t>Yeshuko</a:t>
            </a:r>
            <a:r>
              <a:rPr lang="en-US" sz="3200" b="1" dirty="0"/>
              <a:t> Mahima </a:t>
            </a:r>
            <a:r>
              <a:rPr lang="en-US" sz="3200" b="1" dirty="0" err="1"/>
              <a:t>Garna</a:t>
            </a:r>
            <a:r>
              <a:rPr lang="en-US" sz="32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en-US" sz="3200" b="1" dirty="0"/>
              <a:t>Ma </a:t>
            </a:r>
            <a:r>
              <a:rPr lang="en-US" sz="3200" b="1" dirty="0" err="1"/>
              <a:t>Vitra</a:t>
            </a:r>
            <a:r>
              <a:rPr lang="en-US" sz="3200" b="1" dirty="0"/>
              <a:t> </a:t>
            </a:r>
            <a:r>
              <a:rPr lang="en-US" sz="3200" b="1" dirty="0" err="1"/>
              <a:t>Vitra</a:t>
            </a:r>
            <a:r>
              <a:rPr lang="en-US" sz="3200" b="1" dirty="0"/>
              <a:t> </a:t>
            </a:r>
            <a:r>
              <a:rPr lang="en-US" sz="3200" b="1" dirty="0" err="1"/>
              <a:t>Yeshuko</a:t>
            </a:r>
            <a:r>
              <a:rPr lang="en-US" sz="3200" b="1" dirty="0"/>
              <a:t> </a:t>
            </a:r>
            <a:r>
              <a:rPr lang="en-US" sz="3200" b="1" dirty="0" err="1"/>
              <a:t>Prasamsha</a:t>
            </a:r>
            <a:r>
              <a:rPr lang="en-US" sz="3200" b="1" dirty="0"/>
              <a:t> </a:t>
            </a:r>
            <a:r>
              <a:rPr lang="en-US" sz="3200" b="1" dirty="0" err="1"/>
              <a:t>Garna</a:t>
            </a:r>
            <a:r>
              <a:rPr lang="en-US" sz="3200" b="1" dirty="0"/>
              <a:t>  </a:t>
            </a:r>
          </a:p>
          <a:p>
            <a:pPr algn="ctr">
              <a:lnSpc>
                <a:spcPct val="150000"/>
              </a:lnSpc>
            </a:pPr>
            <a:r>
              <a:rPr lang="en-US" sz="3200" b="1" dirty="0"/>
              <a:t>( </a:t>
            </a:r>
            <a:r>
              <a:rPr lang="ne-NP" sz="3200" b="1" dirty="0"/>
              <a:t>प्रशंसाको शक्तिले बन्धन तोडिन्दै छ</a:t>
            </a:r>
            <a:r>
              <a:rPr lang="en-US" sz="3200" b="1" dirty="0"/>
              <a:t>,</a:t>
            </a:r>
          </a:p>
          <a:p>
            <a:pPr algn="ctr">
              <a:lnSpc>
                <a:spcPct val="150000"/>
              </a:lnSpc>
            </a:pPr>
            <a:r>
              <a:rPr lang="ne-NP" sz="3200" b="1" dirty="0"/>
              <a:t>नाच्दा नाच्दै हामीमा अभिषेक खनिन्दै छ )२</a:t>
            </a:r>
            <a:r>
              <a:rPr lang="en-US" sz="3200" b="1" dirty="0"/>
              <a:t> </a:t>
            </a:r>
          </a:p>
          <a:p>
            <a:pPr algn="ctr">
              <a:lnSpc>
                <a:spcPct val="150000"/>
              </a:lnSpc>
            </a:pPr>
            <a:r>
              <a:rPr lang="en-US" sz="3200" b="1" dirty="0"/>
              <a:t>( </a:t>
            </a:r>
            <a:r>
              <a:rPr lang="en-US" sz="3200" b="1" dirty="0" err="1"/>
              <a:t>Prasamshako</a:t>
            </a:r>
            <a:r>
              <a:rPr lang="en-US" sz="3200" b="1" dirty="0"/>
              <a:t> </a:t>
            </a:r>
            <a:r>
              <a:rPr lang="en-US" sz="3200" b="1" dirty="0" err="1"/>
              <a:t>Shaktiley</a:t>
            </a:r>
            <a:r>
              <a:rPr lang="en-US" sz="3200" b="1" dirty="0"/>
              <a:t> Bandhan </a:t>
            </a:r>
            <a:r>
              <a:rPr lang="en-US" sz="3200" b="1" dirty="0" err="1"/>
              <a:t>Todindaicha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 err="1"/>
              <a:t>Nachda</a:t>
            </a:r>
            <a:r>
              <a:rPr lang="en-US" sz="3200" b="1" dirty="0"/>
              <a:t> </a:t>
            </a:r>
            <a:r>
              <a:rPr lang="en-US" sz="3200" b="1" dirty="0" err="1"/>
              <a:t>Nachdai</a:t>
            </a:r>
            <a:r>
              <a:rPr lang="en-US" sz="3200" b="1" dirty="0"/>
              <a:t> </a:t>
            </a:r>
            <a:r>
              <a:rPr lang="en-US" sz="3200" b="1" dirty="0" err="1"/>
              <a:t>Hamima</a:t>
            </a:r>
            <a:r>
              <a:rPr lang="en-US" sz="3200" b="1" dirty="0"/>
              <a:t> </a:t>
            </a:r>
            <a:r>
              <a:rPr lang="en-US" sz="3200" b="1" dirty="0" err="1"/>
              <a:t>Abishek</a:t>
            </a:r>
            <a:r>
              <a:rPr lang="en-US" sz="3200" b="1" dirty="0"/>
              <a:t> </a:t>
            </a:r>
            <a:r>
              <a:rPr lang="en-US" sz="3200" b="1" dirty="0" err="1"/>
              <a:t>Khanidaicha</a:t>
            </a:r>
            <a:r>
              <a:rPr lang="en-US" sz="3200" b="1" dirty="0"/>
              <a:t>)2</a:t>
            </a:r>
          </a:p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>
              <a:lnSpc>
                <a:spcPct val="150000"/>
              </a:lnSpc>
            </a:pP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165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7" y="0"/>
            <a:ext cx="12192001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562D9BF-CC01-1C41-A83E-4CCDDD5ADD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12542" y="4384963"/>
            <a:ext cx="12304542" cy="300643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500" b="1" dirty="0"/>
              <a:t>( </a:t>
            </a:r>
            <a:r>
              <a:rPr lang="ne-NP" sz="4500" b="1" dirty="0"/>
              <a:t>प्रशंसाको शक्तिले रोगहरु निको हुदैछ</a:t>
            </a:r>
            <a:r>
              <a:rPr lang="en-US" sz="4500" b="1" dirty="0"/>
              <a:t>,</a:t>
            </a:r>
            <a:br>
              <a:rPr lang="en-US" sz="4500" b="1" dirty="0"/>
            </a:br>
            <a:r>
              <a:rPr lang="en-US" sz="4500" b="1" dirty="0"/>
              <a:t>( </a:t>
            </a:r>
            <a:r>
              <a:rPr lang="en-US" sz="4500" b="1" dirty="0" err="1"/>
              <a:t>Prasamshako</a:t>
            </a:r>
            <a:r>
              <a:rPr lang="en-US" sz="4500" b="1" dirty="0"/>
              <a:t> </a:t>
            </a:r>
            <a:r>
              <a:rPr lang="en-US" sz="4500" b="1" dirty="0" err="1"/>
              <a:t>Shaktiley</a:t>
            </a:r>
            <a:r>
              <a:rPr lang="en-US" sz="4500" b="1" dirty="0"/>
              <a:t> </a:t>
            </a:r>
            <a:r>
              <a:rPr lang="en-US" sz="4500" b="1" dirty="0" err="1"/>
              <a:t>Rogharu</a:t>
            </a:r>
            <a:r>
              <a:rPr lang="en-US" sz="4500" b="1" dirty="0"/>
              <a:t> Niko </a:t>
            </a:r>
            <a:r>
              <a:rPr lang="en-US" sz="4500" b="1" dirty="0" err="1"/>
              <a:t>Hudaicha</a:t>
            </a:r>
            <a:r>
              <a:rPr lang="en-US" sz="4500" b="1" dirty="0"/>
              <a:t> </a:t>
            </a:r>
            <a:br>
              <a:rPr lang="en-US" sz="4500" b="1" dirty="0"/>
            </a:br>
            <a:r>
              <a:rPr lang="ne-NP" sz="4500" b="1" dirty="0"/>
              <a:t>गाउदा गाउदा हामीमी अभिषेक खनिन्दै छ )२</a:t>
            </a:r>
            <a:br>
              <a:rPr lang="en-US" sz="4500" b="1" dirty="0"/>
            </a:br>
            <a:r>
              <a:rPr lang="en-US" sz="4500" b="1" dirty="0"/>
              <a:t> </a:t>
            </a:r>
            <a:r>
              <a:rPr lang="en-US" sz="4500" b="1" dirty="0" err="1"/>
              <a:t>Gauda</a:t>
            </a:r>
            <a:r>
              <a:rPr lang="en-US" sz="4500" b="1" dirty="0"/>
              <a:t> </a:t>
            </a:r>
            <a:r>
              <a:rPr lang="en-US" sz="4500" b="1" dirty="0" err="1"/>
              <a:t>Gaudai</a:t>
            </a:r>
            <a:r>
              <a:rPr lang="en-US" sz="4500" b="1" dirty="0"/>
              <a:t> </a:t>
            </a:r>
            <a:r>
              <a:rPr lang="en-US" sz="4500" b="1" dirty="0" err="1"/>
              <a:t>Hamima</a:t>
            </a:r>
            <a:r>
              <a:rPr lang="en-US" sz="4500" b="1" dirty="0"/>
              <a:t> </a:t>
            </a:r>
            <a:r>
              <a:rPr lang="en-US" sz="4500" b="1" dirty="0" err="1"/>
              <a:t>Abishek</a:t>
            </a:r>
            <a:r>
              <a:rPr lang="en-US" sz="4500" b="1" dirty="0"/>
              <a:t> </a:t>
            </a:r>
            <a:r>
              <a:rPr lang="en-US" sz="4500" b="1" dirty="0" err="1"/>
              <a:t>Khanidaicha</a:t>
            </a:r>
            <a:r>
              <a:rPr lang="en-US" sz="4500" b="1" dirty="0"/>
              <a:t>)2</a:t>
            </a:r>
            <a:br>
              <a:rPr lang="en-US" sz="4500" b="1" dirty="0"/>
            </a:br>
            <a:r>
              <a:rPr lang="en-US" sz="4500" b="1" dirty="0"/>
              <a:t>Ma </a:t>
            </a:r>
            <a:r>
              <a:rPr lang="en-US" sz="4500" b="1" dirty="0" err="1"/>
              <a:t>Vitra</a:t>
            </a:r>
            <a:r>
              <a:rPr lang="en-US" sz="4500" b="1" dirty="0"/>
              <a:t> </a:t>
            </a:r>
            <a:r>
              <a:rPr lang="en-US" sz="4500" b="1" dirty="0" err="1"/>
              <a:t>Vitra</a:t>
            </a:r>
            <a:r>
              <a:rPr lang="en-US" sz="4500" b="1" dirty="0"/>
              <a:t> </a:t>
            </a:r>
            <a:r>
              <a:rPr lang="en-US" sz="4500" b="1" dirty="0" err="1"/>
              <a:t>Yeshuko</a:t>
            </a:r>
            <a:r>
              <a:rPr lang="en-US" sz="4500" b="1" dirty="0"/>
              <a:t> Mahima </a:t>
            </a:r>
            <a:r>
              <a:rPr lang="en-US" sz="4500" b="1" dirty="0" err="1"/>
              <a:t>Garna</a:t>
            </a:r>
            <a:r>
              <a:rPr lang="en-US" sz="4500" b="1" dirty="0"/>
              <a:t> </a:t>
            </a:r>
            <a:br>
              <a:rPr lang="en-US" sz="4500" b="1" dirty="0"/>
            </a:br>
            <a:r>
              <a:rPr lang="en-US" sz="4500" b="1" dirty="0"/>
              <a:t>Ma </a:t>
            </a:r>
            <a:r>
              <a:rPr lang="en-US" sz="4500" b="1" dirty="0" err="1"/>
              <a:t>Vitra</a:t>
            </a:r>
            <a:r>
              <a:rPr lang="en-US" sz="4500" b="1" dirty="0"/>
              <a:t> </a:t>
            </a:r>
            <a:r>
              <a:rPr lang="en-US" sz="4500" b="1" dirty="0" err="1"/>
              <a:t>Vitra</a:t>
            </a:r>
            <a:r>
              <a:rPr lang="en-US" sz="4500" b="1" dirty="0"/>
              <a:t> </a:t>
            </a:r>
            <a:r>
              <a:rPr lang="en-US" sz="4500" b="1" dirty="0" err="1"/>
              <a:t>Yeshuko</a:t>
            </a:r>
            <a:r>
              <a:rPr lang="en-US" sz="4500" b="1" dirty="0"/>
              <a:t> </a:t>
            </a:r>
            <a:r>
              <a:rPr lang="en-US" sz="4500" b="1" dirty="0" err="1"/>
              <a:t>Prasamsha</a:t>
            </a:r>
            <a:r>
              <a:rPr lang="en-US" sz="4500" b="1" dirty="0"/>
              <a:t> </a:t>
            </a:r>
            <a:r>
              <a:rPr lang="en-US" sz="4500" b="1" dirty="0" err="1"/>
              <a:t>Garna</a:t>
            </a:r>
            <a:br>
              <a:rPr lang="en-US" sz="4500" b="1" dirty="0"/>
            </a:br>
            <a:endParaRPr lang="en-US" sz="4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815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6668</TotalTime>
  <Words>131</Words>
  <Application>Microsoft Macintosh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Times New Roman</vt:lpstr>
      <vt:lpstr>Office Theme</vt:lpstr>
      <vt:lpstr>PowerPoint Presentation</vt:lpstr>
      <vt:lpstr>( प्रशंसाको शक्तिले रोगहरु निको हुदैछ, ( Prasamshako Shaktiley Rogharu Niko Hudaicha  गाउदा गाउदा हामीमी अभिषेक खनिन्दै छ )२  Gauda Gaudai Hamima Abishek Khanidaicha)2 Ma Vitra Vitra Yeshuko Mahima Garna  Ma Vitra Vitra Yeshuko Prasamsha Garna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Sagar Mukhiya sagar.mukhiya@cortland.edu</dc:creator>
  <cp:lastModifiedBy>Sagar Mukhiya sagar.mukhiya@cortland.edu</cp:lastModifiedBy>
  <cp:revision>21</cp:revision>
  <dcterms:created xsi:type="dcterms:W3CDTF">2021-03-07T16:30:35Z</dcterms:created>
  <dcterms:modified xsi:type="dcterms:W3CDTF">2021-06-27T15:47:20Z</dcterms:modified>
</cp:coreProperties>
</file>