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72" r:id="rId2"/>
    <p:sldId id="473" r:id="rId3"/>
    <p:sldId id="474" r:id="rId4"/>
    <p:sldId id="47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0" d="100"/>
          <a:sy n="90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C964A-A13F-7846-A59A-DFDD3311D6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6D8B4-41FA-1642-8656-EFE45B22E8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B565AE-08FE-1147-BE2F-F13BAAF6A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D70A-88B1-D24B-AB2A-EFFEE7D3F784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1D177-03BA-414E-84FC-3405787D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D6595-5C5E-644D-A57F-6E6392CF2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591A-3F0A-A349-B700-9C0EEC891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3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A03D7-768B-EA41-819B-9A08C0053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47257-3E4F-7144-826D-8C6CDA755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C7C5C-5FC4-1943-B80C-9DB082AAA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D70A-88B1-D24B-AB2A-EFFEE7D3F784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3153E-3666-334C-BF19-B877D59C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5649F-7BA6-8C46-8F64-1D5A2AC0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591A-3F0A-A349-B700-9C0EEC891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666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74103-D09A-4F4F-869F-66B336B06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1DD79-A871-B244-9B87-DFE813E1B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87DC1-BA85-0A45-932A-BFAC4F828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D70A-88B1-D24B-AB2A-EFFEE7D3F784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43287-F6C1-264F-9CD8-4253CC072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0115E-9E0F-1747-82CC-DCB623093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591A-3F0A-A349-B700-9C0EEC891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214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AADFE-FA78-754F-9B2C-AEE296207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64C03-CA38-814C-A8CF-4BE2D81EA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62F10E-9717-EA4C-9665-D71F8F46A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61A10-971E-CB49-A342-439AF2745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D70A-88B1-D24B-AB2A-EFFEE7D3F784}" type="datetimeFigureOut">
              <a:rPr lang="en-US" smtClean="0"/>
              <a:t>7/26/21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3CE0C-8C85-9C47-8119-5E5B6F23A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17FDF4-0394-5942-BA46-3968188D2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591A-3F0A-A349-B700-9C0EEC891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9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B430E-27DC-4149-B3F9-BD0BA7EA9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BEED7-C07B-C84E-83ED-65E529888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C5C5BA-72E6-3440-B7B0-E84340D40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33AC67-3111-9449-8CE1-2787C4E804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0035BF-F2C0-8449-AA5A-C0DD78732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08C2A7-E71F-B440-A62E-3E33B637F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D70A-88B1-D24B-AB2A-EFFEE7D3F784}" type="datetimeFigureOut">
              <a:rPr lang="en-US" smtClean="0"/>
              <a:t>7/26/21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0B58CE-2106-664C-A5BC-0E154188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B7976D-5822-E443-B40A-5692DA2DB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591A-3F0A-A349-B700-9C0EEC891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991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158D6-B4BA-6B45-8BC2-481FDBBDB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24D6D1-0038-C648-97EF-5D8FAD081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D70A-88B1-D24B-AB2A-EFFEE7D3F784}" type="datetimeFigureOut">
              <a:rPr lang="en-US" smtClean="0"/>
              <a:t>7/26/21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AE2287-9F65-2E48-A38E-28140CB67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03C50D-C921-8344-872E-A4A02A82E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591A-3F0A-A349-B700-9C0EEC891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263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4C0240-7C67-AD46-AEA5-E61C38DE7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D70A-88B1-D24B-AB2A-EFFEE7D3F784}" type="datetimeFigureOut">
              <a:rPr lang="en-US" smtClean="0"/>
              <a:t>7/26/21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3C2BD2-2688-9948-9CFD-62818D2A1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B0273-1ECE-1948-AC93-2082BDCE4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591A-3F0A-A349-B700-9C0EEC891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23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3FED-E3C7-6C45-AAA0-1E45C1724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913E5-666A-344B-A11E-BDAF81B0A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E464D-A1B0-D543-802E-D4A0F7910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8195C-062D-A947-87D3-6032EBC6C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D70A-88B1-D24B-AB2A-EFFEE7D3F784}" type="datetimeFigureOut">
              <a:rPr lang="en-US" smtClean="0"/>
              <a:t>7/26/21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A4625-5F9F-0B4C-8A83-7BA6D287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557F36-9FE0-6F46-98FD-412CD9212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591A-3F0A-A349-B700-9C0EEC891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648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F0604-A87E-DC49-9562-FA76C300B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E2D4D5-BF7C-CB4C-891C-96A5A64557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62137-9F5D-F24D-8D77-F602B203B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95024-407E-174D-839D-6A24A519E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D70A-88B1-D24B-AB2A-EFFEE7D3F784}" type="datetimeFigureOut">
              <a:rPr lang="en-US" smtClean="0"/>
              <a:t>7/26/21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12AD5D-AD0C-CF46-BA9B-D34922115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E3E90-D090-FD40-8391-D290FD822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591A-3F0A-A349-B700-9C0EEC891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52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DDC53-3C17-C54E-845F-2F297236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AD76AB-5327-0845-BD02-047AA1826E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7637E-DE74-2A40-A625-A924C08F7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D70A-88B1-D24B-AB2A-EFFEE7D3F784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A27C7-9121-2346-A2B5-6603BCDE8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4F9EC-8A97-5344-B700-5296AE6B6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591A-3F0A-A349-B700-9C0EEC891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91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95BFC0-F883-BF46-9BFD-37338F9C21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DA28C4-3F74-E347-A5F1-99F0CCC51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06DE9-6779-A242-8BE8-96F30101E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ED70A-88B1-D24B-AB2A-EFFEE7D3F784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3FBB4-F00D-E74F-ABAC-DED2E4B1D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6CC114-28E0-A84D-9D42-2AD3F4255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5591A-3F0A-A349-B700-9C0EEC891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2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3E995C-96D0-C741-852C-4DCA75D9A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E6EF6-8A43-B14F-BB64-B7041D74F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04359-A238-F240-AB43-1337A55B5B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ED70A-88B1-D24B-AB2A-EFFEE7D3F784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055CE-867E-A34A-880D-A4B67615F3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B0C7B-BDC8-024C-9C34-55E79A0AA0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5591A-3F0A-A349-B700-9C0EEC891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80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B77E3C-5B83-DA4A-AA01-3BB7CC18A46A}"/>
              </a:ext>
            </a:extLst>
          </p:cNvPr>
          <p:cNvSpPr/>
          <p:nvPr/>
        </p:nvSpPr>
        <p:spPr>
          <a:xfrm>
            <a:off x="0" y="0"/>
            <a:ext cx="12192001" cy="8141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2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छैन येशु बाहेक बचाएको</a:t>
            </a:r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( E major ) </a:t>
            </a:r>
            <a:endParaRPr lang="en-US" sz="3200" b="1" dirty="0">
              <a:solidFill>
                <a:srgbClr val="FF0000"/>
              </a:solidFill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highlight>
                  <a:srgbClr val="FFFF00"/>
                </a:highlight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(छैन येशु बाहेक बचाएको अरु कोहीले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Chaina</a:t>
            </a:r>
            <a:r>
              <a:rPr lang="en-US" sz="3200" b="1" dirty="0"/>
              <a:t> </a:t>
            </a:r>
            <a:r>
              <a:rPr lang="en-US" sz="3200" b="1" dirty="0" err="1"/>
              <a:t>Yeshu</a:t>
            </a:r>
            <a:r>
              <a:rPr lang="en-US" sz="3200" b="1" dirty="0"/>
              <a:t> </a:t>
            </a:r>
            <a:r>
              <a:rPr lang="en-US" sz="3200" b="1" dirty="0" err="1"/>
              <a:t>Bhayek</a:t>
            </a:r>
            <a:r>
              <a:rPr lang="en-US" sz="3200" b="1" dirty="0"/>
              <a:t> </a:t>
            </a:r>
            <a:r>
              <a:rPr lang="en-US" sz="3200" b="1" dirty="0" err="1"/>
              <a:t>Bachayeko</a:t>
            </a:r>
            <a:r>
              <a:rPr lang="en-US" sz="3200" b="1" dirty="0"/>
              <a:t> Aru </a:t>
            </a:r>
            <a:r>
              <a:rPr lang="en-US" sz="3200" b="1" dirty="0" err="1"/>
              <a:t>Kasailey</a:t>
            </a:r>
            <a:r>
              <a:rPr lang="en-US" sz="32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मेरो हृदय जीतेको छ उनको जिउँदो बचन साँचो बोलीले) २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/>
              <a:t>Mero </a:t>
            </a:r>
            <a:r>
              <a:rPr lang="en-US" sz="3200" b="1" dirty="0" err="1"/>
              <a:t>Hridaya</a:t>
            </a:r>
            <a:r>
              <a:rPr lang="en-US" sz="3200" b="1" dirty="0"/>
              <a:t> </a:t>
            </a:r>
            <a:r>
              <a:rPr lang="en-US" sz="3200" b="1" dirty="0" err="1"/>
              <a:t>Jitaeko</a:t>
            </a:r>
            <a:r>
              <a:rPr lang="en-US" sz="3200" b="1" dirty="0"/>
              <a:t> Cha </a:t>
            </a:r>
            <a:r>
              <a:rPr lang="en-US" sz="3200" b="1" dirty="0" err="1"/>
              <a:t>Unko</a:t>
            </a:r>
            <a:r>
              <a:rPr lang="en-US" sz="3200" b="1" dirty="0"/>
              <a:t> </a:t>
            </a:r>
            <a:r>
              <a:rPr lang="en-US" sz="3200" b="1" dirty="0" err="1"/>
              <a:t>Jeudo</a:t>
            </a:r>
            <a:r>
              <a:rPr lang="en-US" sz="3200" b="1" dirty="0"/>
              <a:t> </a:t>
            </a:r>
            <a:r>
              <a:rPr lang="en-US" sz="3200" b="1" dirty="0" err="1"/>
              <a:t>Bachan</a:t>
            </a:r>
            <a:r>
              <a:rPr lang="en-US" sz="3200" b="1" dirty="0"/>
              <a:t> </a:t>
            </a:r>
            <a:r>
              <a:rPr lang="en-US" sz="3200" b="1" dirty="0" err="1"/>
              <a:t>Sachyo</a:t>
            </a:r>
            <a:r>
              <a:rPr lang="en-US" sz="3200" b="1" dirty="0"/>
              <a:t> </a:t>
            </a:r>
            <a:r>
              <a:rPr lang="en-US" sz="3200" b="1" dirty="0" err="1"/>
              <a:t>Bholiley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(लैबरी लैबरी लैबरी लैबरी गाउँछ मेरो मनले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Laibari</a:t>
            </a:r>
            <a:r>
              <a:rPr lang="en-US" sz="3200" b="1" dirty="0"/>
              <a:t> </a:t>
            </a:r>
            <a:r>
              <a:rPr lang="en-US" sz="3200" b="1" dirty="0" err="1"/>
              <a:t>Laibari</a:t>
            </a:r>
            <a:r>
              <a:rPr lang="en-US" sz="3200" b="1" dirty="0"/>
              <a:t> </a:t>
            </a:r>
            <a:r>
              <a:rPr lang="en-US" sz="3200" b="1" dirty="0" err="1"/>
              <a:t>Laibari</a:t>
            </a:r>
            <a:r>
              <a:rPr lang="en-US" sz="3200" b="1" dirty="0"/>
              <a:t> </a:t>
            </a:r>
            <a:r>
              <a:rPr lang="en-US" sz="3200" b="1" dirty="0" err="1"/>
              <a:t>Laibari</a:t>
            </a:r>
            <a:r>
              <a:rPr lang="en-US" sz="3200" b="1" dirty="0"/>
              <a:t> </a:t>
            </a:r>
            <a:r>
              <a:rPr lang="en-US" sz="3200" b="1" dirty="0" err="1"/>
              <a:t>Gaucha</a:t>
            </a:r>
            <a:r>
              <a:rPr lang="en-US" sz="3200" b="1" dirty="0"/>
              <a:t> Mero </a:t>
            </a:r>
            <a:r>
              <a:rPr lang="en-US" sz="3200" b="1" dirty="0" err="1"/>
              <a:t>Maanley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येशुको जीवन प्रेमको कथा सबलाई सुनाउछ यो जीवनले) २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Yeshuko</a:t>
            </a:r>
            <a:r>
              <a:rPr lang="en-US" sz="3200" b="1" dirty="0"/>
              <a:t> </a:t>
            </a:r>
            <a:r>
              <a:rPr lang="en-US" sz="3200" b="1" dirty="0" err="1"/>
              <a:t>Jiwan</a:t>
            </a:r>
            <a:r>
              <a:rPr lang="en-US" sz="3200" b="1" dirty="0"/>
              <a:t> </a:t>
            </a:r>
            <a:r>
              <a:rPr lang="en-US" sz="3200" b="1" dirty="0" err="1"/>
              <a:t>Premako</a:t>
            </a:r>
            <a:r>
              <a:rPr lang="en-US" sz="3200" b="1" dirty="0"/>
              <a:t> Katha </a:t>
            </a:r>
            <a:r>
              <a:rPr lang="en-US" sz="3200" b="1" dirty="0" err="1"/>
              <a:t>Sabailai</a:t>
            </a:r>
            <a:r>
              <a:rPr lang="en-US" sz="3200" b="1" dirty="0"/>
              <a:t> </a:t>
            </a:r>
            <a:r>
              <a:rPr lang="en-US" sz="3200" b="1" dirty="0" err="1"/>
              <a:t>Sunaucha</a:t>
            </a:r>
            <a:r>
              <a:rPr lang="en-US" sz="3200" b="1" dirty="0"/>
              <a:t> </a:t>
            </a:r>
            <a:r>
              <a:rPr lang="en-US" sz="3200" b="1" dirty="0" err="1"/>
              <a:t>Yo</a:t>
            </a:r>
            <a:r>
              <a:rPr lang="en-US" sz="3200" b="1" dirty="0"/>
              <a:t> </a:t>
            </a:r>
            <a:r>
              <a:rPr lang="en-US" sz="3200" b="1" dirty="0" err="1"/>
              <a:t>Jiwanley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 </a:t>
            </a:r>
          </a:p>
          <a:p>
            <a:pPr algn="ctr">
              <a:lnSpc>
                <a:spcPct val="150000"/>
              </a:lnSpc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053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8F1D705-F31A-7D4F-84F1-6F8937454431}"/>
              </a:ext>
            </a:extLst>
          </p:cNvPr>
          <p:cNvSpPr/>
          <p:nvPr/>
        </p:nvSpPr>
        <p:spPr>
          <a:xfrm>
            <a:off x="0" y="-20434"/>
            <a:ext cx="12192001" cy="7402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(भरिएको छ आज मेरो मन स्वर्गीय शान्तीले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Bhariyeko</a:t>
            </a:r>
            <a:r>
              <a:rPr lang="en-US" sz="3200" b="1" dirty="0"/>
              <a:t> Cha </a:t>
            </a:r>
            <a:r>
              <a:rPr lang="en-US" sz="3200" b="1" dirty="0" err="1"/>
              <a:t>Aaja</a:t>
            </a:r>
            <a:r>
              <a:rPr lang="en-US" sz="3200" b="1" dirty="0"/>
              <a:t> Mero </a:t>
            </a:r>
            <a:r>
              <a:rPr lang="en-US" sz="3200" b="1" dirty="0" err="1"/>
              <a:t>Maan</a:t>
            </a:r>
            <a:r>
              <a:rPr lang="en-US" sz="3200" b="1" dirty="0"/>
              <a:t> </a:t>
            </a:r>
            <a:r>
              <a:rPr lang="en-US" sz="3200" b="1" dirty="0" err="1"/>
              <a:t>Sworgiya</a:t>
            </a:r>
            <a:r>
              <a:rPr lang="en-US" sz="3200" b="1" dirty="0"/>
              <a:t> </a:t>
            </a:r>
            <a:r>
              <a:rPr lang="en-US" sz="3200" b="1" dirty="0" err="1"/>
              <a:t>Shantiley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परिवर्तन गनतुभो मलाई ख्रीष्टले आफ्नो प्रेमको शक्तिले) २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Pariwartan</a:t>
            </a:r>
            <a:r>
              <a:rPr lang="en-US" sz="3200" b="1" dirty="0"/>
              <a:t> </a:t>
            </a:r>
            <a:r>
              <a:rPr lang="en-US" sz="3200" b="1" dirty="0" err="1"/>
              <a:t>Garnuvo</a:t>
            </a:r>
            <a:r>
              <a:rPr lang="en-US" sz="3200" b="1" dirty="0"/>
              <a:t> </a:t>
            </a:r>
            <a:r>
              <a:rPr lang="en-US" sz="3200" b="1" dirty="0" err="1"/>
              <a:t>Malai</a:t>
            </a:r>
            <a:r>
              <a:rPr lang="en-US" sz="3200" b="1" dirty="0"/>
              <a:t> </a:t>
            </a:r>
            <a:r>
              <a:rPr lang="en-US" sz="3200" b="1" dirty="0" err="1"/>
              <a:t>Christley</a:t>
            </a:r>
            <a:r>
              <a:rPr lang="en-US" sz="3200" b="1" dirty="0"/>
              <a:t> </a:t>
            </a:r>
            <a:r>
              <a:rPr lang="en-US" sz="3200" b="1" dirty="0" err="1"/>
              <a:t>Afno</a:t>
            </a:r>
            <a:r>
              <a:rPr lang="en-US" sz="3200" b="1" dirty="0"/>
              <a:t> </a:t>
            </a:r>
            <a:r>
              <a:rPr lang="en-US" sz="3200" b="1" dirty="0" err="1"/>
              <a:t>Premko</a:t>
            </a:r>
            <a:r>
              <a:rPr lang="en-US" sz="3200" b="1" dirty="0"/>
              <a:t> </a:t>
            </a:r>
            <a:r>
              <a:rPr lang="en-US" sz="3200" b="1" dirty="0" err="1"/>
              <a:t>Shaktiley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लैबरी लैबरी लैबरी लैबरी गाउँछ मेरो मनले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Laibari</a:t>
            </a:r>
            <a:r>
              <a:rPr lang="en-US" sz="3200" b="1" dirty="0"/>
              <a:t> </a:t>
            </a:r>
            <a:r>
              <a:rPr lang="en-US" sz="3200" b="1" dirty="0" err="1"/>
              <a:t>Laibari</a:t>
            </a:r>
            <a:r>
              <a:rPr lang="en-US" sz="3200" b="1" dirty="0"/>
              <a:t> </a:t>
            </a:r>
            <a:r>
              <a:rPr lang="en-US" sz="3200" b="1" dirty="0" err="1"/>
              <a:t>Laibari</a:t>
            </a:r>
            <a:r>
              <a:rPr lang="en-US" sz="3200" b="1" dirty="0"/>
              <a:t> </a:t>
            </a:r>
            <a:r>
              <a:rPr lang="en-US" sz="3200" b="1" dirty="0" err="1"/>
              <a:t>Laibari</a:t>
            </a:r>
            <a:r>
              <a:rPr lang="en-US" sz="3200" b="1" dirty="0"/>
              <a:t> </a:t>
            </a:r>
            <a:r>
              <a:rPr lang="en-US" sz="3200" b="1" dirty="0" err="1"/>
              <a:t>Gaucha</a:t>
            </a:r>
            <a:r>
              <a:rPr lang="en-US" sz="3200" b="1" dirty="0"/>
              <a:t> Mero </a:t>
            </a:r>
            <a:r>
              <a:rPr lang="en-US" sz="3200" b="1" dirty="0" err="1"/>
              <a:t>Maanley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येशुको जीवन प्रेमको कथा सबलाई सुनाउछ यो जीवनले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Yeshuko</a:t>
            </a:r>
            <a:r>
              <a:rPr lang="en-US" sz="3200" b="1" dirty="0"/>
              <a:t> </a:t>
            </a:r>
            <a:r>
              <a:rPr lang="en-US" sz="3200" b="1" dirty="0" err="1"/>
              <a:t>Jiwan</a:t>
            </a:r>
            <a:r>
              <a:rPr lang="en-US" sz="3200" b="1" dirty="0"/>
              <a:t> </a:t>
            </a:r>
            <a:r>
              <a:rPr lang="en-US" sz="3200" b="1" dirty="0" err="1"/>
              <a:t>Premako</a:t>
            </a:r>
            <a:r>
              <a:rPr lang="en-US" sz="3200" b="1" dirty="0"/>
              <a:t> Katha </a:t>
            </a:r>
            <a:r>
              <a:rPr lang="en-US" sz="3200" b="1" dirty="0" err="1"/>
              <a:t>Sabailai</a:t>
            </a:r>
            <a:r>
              <a:rPr lang="en-US" sz="3200" b="1" dirty="0"/>
              <a:t> </a:t>
            </a:r>
            <a:r>
              <a:rPr lang="en-US" sz="3200" b="1" dirty="0" err="1"/>
              <a:t>Sunaucha</a:t>
            </a:r>
            <a:r>
              <a:rPr lang="en-US" sz="3200" b="1" dirty="0"/>
              <a:t> </a:t>
            </a:r>
            <a:r>
              <a:rPr lang="en-US" sz="3200" b="1" dirty="0" err="1"/>
              <a:t>Yo</a:t>
            </a:r>
            <a:r>
              <a:rPr lang="en-US" sz="3200" b="1" dirty="0"/>
              <a:t> </a:t>
            </a:r>
            <a:r>
              <a:rPr lang="en-US" sz="3200" b="1" dirty="0" err="1"/>
              <a:t>Jiwanley</a:t>
            </a:r>
            <a:r>
              <a:rPr lang="en-US" sz="32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आ होइ आ होइ... आ होइ आ होइ.........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711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7710D7-41F9-ED45-9F3F-B008C130D603}"/>
              </a:ext>
            </a:extLst>
          </p:cNvPr>
          <p:cNvSpPr/>
          <p:nvPr/>
        </p:nvSpPr>
        <p:spPr>
          <a:xfrm>
            <a:off x="0" y="338380"/>
            <a:ext cx="12192001" cy="6663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 (सबै थोकलाई बिर्सी आराधना ख्रीष्टको गर्नेछु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Sabai</a:t>
            </a:r>
            <a:r>
              <a:rPr lang="en-US" sz="3200" b="1" dirty="0"/>
              <a:t> </a:t>
            </a:r>
            <a:r>
              <a:rPr lang="en-US" sz="3200" b="1" dirty="0" err="1"/>
              <a:t>Thoklai</a:t>
            </a:r>
            <a:r>
              <a:rPr lang="en-US" sz="3200" b="1" dirty="0"/>
              <a:t> </a:t>
            </a:r>
            <a:r>
              <a:rPr lang="en-US" sz="3200" b="1" dirty="0" err="1"/>
              <a:t>Birse</a:t>
            </a:r>
            <a:r>
              <a:rPr lang="en-US" sz="3200" b="1" dirty="0"/>
              <a:t> </a:t>
            </a:r>
            <a:r>
              <a:rPr lang="en-US" sz="3200" b="1" dirty="0" err="1"/>
              <a:t>Aaradhana</a:t>
            </a:r>
            <a:r>
              <a:rPr lang="en-US" sz="3200" b="1" dirty="0"/>
              <a:t> </a:t>
            </a:r>
            <a:r>
              <a:rPr lang="en-US" sz="3200" b="1" dirty="0" err="1"/>
              <a:t>Christko</a:t>
            </a:r>
            <a:r>
              <a:rPr lang="en-US" sz="3200" b="1" dirty="0"/>
              <a:t> </a:t>
            </a:r>
            <a:r>
              <a:rPr lang="en-US" sz="3200" b="1" dirty="0" err="1"/>
              <a:t>Garnai</a:t>
            </a:r>
            <a:r>
              <a:rPr lang="en-US" sz="3200" b="1" dirty="0"/>
              <a:t> Chu 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उनको प्रशंसामा आनन्दले हृदय खोली नाँच्दै गाँउनेछु ) २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Unko</a:t>
            </a:r>
            <a:r>
              <a:rPr lang="en-US" sz="3200" b="1" dirty="0"/>
              <a:t> </a:t>
            </a:r>
            <a:r>
              <a:rPr lang="en-US" sz="3200" b="1" dirty="0" err="1"/>
              <a:t>Prasamshama</a:t>
            </a:r>
            <a:r>
              <a:rPr lang="en-US" sz="3200" b="1" dirty="0"/>
              <a:t> </a:t>
            </a:r>
            <a:r>
              <a:rPr lang="en-US" sz="3200" b="1" dirty="0" err="1"/>
              <a:t>Anandamley</a:t>
            </a:r>
            <a:r>
              <a:rPr lang="en-US" sz="3200" b="1" dirty="0"/>
              <a:t> </a:t>
            </a:r>
            <a:r>
              <a:rPr lang="en-US" sz="3200" b="1" dirty="0" err="1"/>
              <a:t>Hridyaley</a:t>
            </a:r>
            <a:r>
              <a:rPr lang="en-US" sz="3200" b="1" dirty="0"/>
              <a:t> </a:t>
            </a:r>
            <a:r>
              <a:rPr lang="en-US" sz="3200" b="1" dirty="0" err="1"/>
              <a:t>Nachdai</a:t>
            </a:r>
            <a:r>
              <a:rPr lang="en-US" sz="3200" b="1" dirty="0"/>
              <a:t> </a:t>
            </a:r>
            <a:r>
              <a:rPr lang="en-US" sz="3200" b="1" dirty="0" err="1"/>
              <a:t>Gaunaichu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(लैबरी लैबरी लैबरी लैबरी गाउँछ मेरो मनले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Laibari</a:t>
            </a:r>
            <a:r>
              <a:rPr lang="en-US" sz="3200" b="1" dirty="0"/>
              <a:t> </a:t>
            </a:r>
            <a:r>
              <a:rPr lang="en-US" sz="3200" b="1" dirty="0" err="1"/>
              <a:t>Laibari</a:t>
            </a:r>
            <a:r>
              <a:rPr lang="en-US" sz="3200" b="1" dirty="0"/>
              <a:t> </a:t>
            </a:r>
            <a:r>
              <a:rPr lang="en-US" sz="3200" b="1" dirty="0" err="1"/>
              <a:t>Laibari</a:t>
            </a:r>
            <a:r>
              <a:rPr lang="en-US" sz="3200" b="1" dirty="0"/>
              <a:t> </a:t>
            </a:r>
            <a:r>
              <a:rPr lang="en-US" sz="3200" b="1" dirty="0" err="1"/>
              <a:t>Laibari</a:t>
            </a:r>
            <a:r>
              <a:rPr lang="en-US" sz="3200" b="1" dirty="0"/>
              <a:t> </a:t>
            </a:r>
            <a:r>
              <a:rPr lang="en-US" sz="3200" b="1" dirty="0" err="1"/>
              <a:t>Gaucha</a:t>
            </a:r>
            <a:r>
              <a:rPr lang="en-US" sz="3200" b="1" dirty="0"/>
              <a:t> Mero </a:t>
            </a:r>
            <a:r>
              <a:rPr lang="en-US" sz="3200" b="1" dirty="0" err="1"/>
              <a:t>Maanley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येशुको जीवन प्रेमको कथा सबलाई सुनाउछ यो जीवनले) २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Yeshuko</a:t>
            </a:r>
            <a:r>
              <a:rPr lang="en-US" sz="3200" b="1" dirty="0"/>
              <a:t> </a:t>
            </a:r>
            <a:r>
              <a:rPr lang="en-US" sz="3200" b="1" dirty="0" err="1"/>
              <a:t>Jiwan</a:t>
            </a:r>
            <a:r>
              <a:rPr lang="en-US" sz="3200" b="1" dirty="0"/>
              <a:t> </a:t>
            </a:r>
            <a:r>
              <a:rPr lang="en-US" sz="3200" b="1" dirty="0" err="1"/>
              <a:t>Premako</a:t>
            </a:r>
            <a:r>
              <a:rPr lang="en-US" sz="3200" b="1" dirty="0"/>
              <a:t> Katha </a:t>
            </a:r>
            <a:r>
              <a:rPr lang="en-US" sz="3200" b="1" dirty="0" err="1"/>
              <a:t>Sabailai</a:t>
            </a:r>
            <a:r>
              <a:rPr lang="en-US" sz="3200" b="1" dirty="0"/>
              <a:t> </a:t>
            </a:r>
            <a:r>
              <a:rPr lang="en-US" sz="3200" b="1" dirty="0" err="1"/>
              <a:t>Sunaucha</a:t>
            </a:r>
            <a:r>
              <a:rPr lang="en-US" sz="3200" b="1" dirty="0"/>
              <a:t> </a:t>
            </a:r>
            <a:r>
              <a:rPr lang="en-US" sz="3200" b="1" dirty="0" err="1"/>
              <a:t>Yo</a:t>
            </a:r>
            <a:r>
              <a:rPr lang="en-US" sz="3200" b="1" dirty="0"/>
              <a:t> </a:t>
            </a:r>
            <a:r>
              <a:rPr lang="en-US" sz="3200" b="1" dirty="0" err="1"/>
              <a:t>Jiwanley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654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E6C4DDF-34C4-1C4E-A383-16805B996333}"/>
              </a:ext>
            </a:extLst>
          </p:cNvPr>
          <p:cNvSpPr/>
          <p:nvPr/>
        </p:nvSpPr>
        <p:spPr>
          <a:xfrm>
            <a:off x="-525" y="1085761"/>
            <a:ext cx="12376648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000" b="1" dirty="0">
                <a:latin typeface="Calibri" panose="020F0502020204030204" pitchFamily="34" charset="0"/>
                <a:ea typeface="Calibri" panose="020F0502020204030204" pitchFamily="34" charset="0"/>
              </a:rPr>
              <a:t>आ होइ आ होइ... आ होइ आ होइ.........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e-NP" sz="4000" b="1" dirty="0">
                <a:latin typeface="Calibri" panose="020F0502020204030204" pitchFamily="34" charset="0"/>
                <a:ea typeface="Calibri" panose="020F0502020204030204" pitchFamily="34" charset="0"/>
              </a:rPr>
              <a:t>(लैबरी लैबरी लैबरी लैबरी गाउँछ मेरो मनले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e-NP" sz="4000" b="1" dirty="0">
                <a:latin typeface="Calibri" panose="020F0502020204030204" pitchFamily="34" charset="0"/>
                <a:ea typeface="Calibri" panose="020F0502020204030204" pitchFamily="34" charset="0"/>
              </a:rPr>
              <a:t>येशुको जीवन प्रेमको कथा सबलाई सुनाउछ यो जीवनले)२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e-NP" sz="4000" b="1" dirty="0">
                <a:latin typeface="Calibri" panose="020F0502020204030204" pitchFamily="34" charset="0"/>
                <a:ea typeface="Calibri" panose="020F0502020204030204" pitchFamily="34" charset="0"/>
              </a:rPr>
              <a:t>(सबलाई सुनाउछ यो जीवनले) ३</a:t>
            </a: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496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</Words>
  <Application>Microsoft Macintosh PowerPoint</Application>
  <PresentationFormat>Widescreen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BLACK LIVES</vt:lpstr>
      <vt:lpstr>Calibri</vt:lpstr>
      <vt:lpstr>Calibri Light</vt:lpstr>
      <vt:lpstr>Mangal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2021-07-27T03:25:42Z</dcterms:created>
  <dcterms:modified xsi:type="dcterms:W3CDTF">2021-07-27T03:26:04Z</dcterms:modified>
</cp:coreProperties>
</file>