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413" r:id="rId2"/>
    <p:sldId id="414" r:id="rId3"/>
    <p:sldId id="415"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08"/>
    <p:restoredTop sz="95170"/>
  </p:normalViewPr>
  <p:slideViewPr>
    <p:cSldViewPr snapToGrid="0" snapToObjects="1">
      <p:cViewPr varScale="1">
        <p:scale>
          <a:sx n="90" d="100"/>
          <a:sy n="90" d="100"/>
        </p:scale>
        <p:origin x="89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768BA-A424-254B-8FFD-25E79BF5FA0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217C5B5-192F-DB4B-8907-74DA072669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451E08-2C24-7F49-9D37-972DCAB493D9}"/>
              </a:ext>
            </a:extLst>
          </p:cNvPr>
          <p:cNvSpPr>
            <a:spLocks noGrp="1"/>
          </p:cNvSpPr>
          <p:nvPr>
            <p:ph type="dt" sz="half" idx="10"/>
          </p:nvPr>
        </p:nvSpPr>
        <p:spPr/>
        <p:txBody>
          <a:bodyPr/>
          <a:lstStyle/>
          <a:p>
            <a:fld id="{04155ED5-7042-4E44-AE01-3F281A39F5AB}" type="datetimeFigureOut">
              <a:rPr lang="en-US" smtClean="0"/>
              <a:t>7/26/21</a:t>
            </a:fld>
            <a:endParaRPr lang="en-US"/>
          </a:p>
        </p:txBody>
      </p:sp>
      <p:sp>
        <p:nvSpPr>
          <p:cNvPr id="5" name="Footer Placeholder 4">
            <a:extLst>
              <a:ext uri="{FF2B5EF4-FFF2-40B4-BE49-F238E27FC236}">
                <a16:creationId xmlns:a16="http://schemas.microsoft.com/office/drawing/2014/main" id="{5CCCD6AF-F461-104D-BFC1-465ECA659D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329295-98B1-E444-A51D-B8AF6AAFF106}"/>
              </a:ext>
            </a:extLst>
          </p:cNvPr>
          <p:cNvSpPr>
            <a:spLocks noGrp="1"/>
          </p:cNvSpPr>
          <p:nvPr>
            <p:ph type="sldNum" sz="quarter" idx="12"/>
          </p:nvPr>
        </p:nvSpPr>
        <p:spPr/>
        <p:txBody>
          <a:bodyPr/>
          <a:lstStyle/>
          <a:p>
            <a:fld id="{DCA5A9F4-23E7-A441-BB3A-8806CAFDE1C1}" type="slidenum">
              <a:rPr lang="en-US" smtClean="0"/>
              <a:t>‹#›</a:t>
            </a:fld>
            <a:endParaRPr lang="en-US"/>
          </a:p>
        </p:txBody>
      </p:sp>
    </p:spTree>
    <p:extLst>
      <p:ext uri="{BB962C8B-B14F-4D97-AF65-F5344CB8AC3E}">
        <p14:creationId xmlns:p14="http://schemas.microsoft.com/office/powerpoint/2010/main" val="1188900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F6CA6-FF5E-5441-9D7C-9A05C3BCF46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3906DB-35E7-E143-BD72-953F3853B9E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0A1DBD-BA91-A44C-8FD4-8EAEEF2103EC}"/>
              </a:ext>
            </a:extLst>
          </p:cNvPr>
          <p:cNvSpPr>
            <a:spLocks noGrp="1"/>
          </p:cNvSpPr>
          <p:nvPr>
            <p:ph type="dt" sz="half" idx="10"/>
          </p:nvPr>
        </p:nvSpPr>
        <p:spPr/>
        <p:txBody>
          <a:bodyPr/>
          <a:lstStyle/>
          <a:p>
            <a:fld id="{04155ED5-7042-4E44-AE01-3F281A39F5AB}" type="datetimeFigureOut">
              <a:rPr lang="en-US" smtClean="0"/>
              <a:t>7/26/21</a:t>
            </a:fld>
            <a:endParaRPr lang="en-US"/>
          </a:p>
        </p:txBody>
      </p:sp>
      <p:sp>
        <p:nvSpPr>
          <p:cNvPr id="5" name="Footer Placeholder 4">
            <a:extLst>
              <a:ext uri="{FF2B5EF4-FFF2-40B4-BE49-F238E27FC236}">
                <a16:creationId xmlns:a16="http://schemas.microsoft.com/office/drawing/2014/main" id="{91331B5F-2737-F042-BBDD-2F014E7CF8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C2F3C4-7789-B441-A8D3-F316F571EED4}"/>
              </a:ext>
            </a:extLst>
          </p:cNvPr>
          <p:cNvSpPr>
            <a:spLocks noGrp="1"/>
          </p:cNvSpPr>
          <p:nvPr>
            <p:ph type="sldNum" sz="quarter" idx="12"/>
          </p:nvPr>
        </p:nvSpPr>
        <p:spPr/>
        <p:txBody>
          <a:bodyPr/>
          <a:lstStyle/>
          <a:p>
            <a:fld id="{DCA5A9F4-23E7-A441-BB3A-8806CAFDE1C1}" type="slidenum">
              <a:rPr lang="en-US" smtClean="0"/>
              <a:t>‹#›</a:t>
            </a:fld>
            <a:endParaRPr lang="en-US"/>
          </a:p>
        </p:txBody>
      </p:sp>
    </p:spTree>
    <p:extLst>
      <p:ext uri="{BB962C8B-B14F-4D97-AF65-F5344CB8AC3E}">
        <p14:creationId xmlns:p14="http://schemas.microsoft.com/office/powerpoint/2010/main" val="23762907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3BADC-0DCB-3E44-8DB2-481A7E46EC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CA3B4BB-D210-9646-A2E1-548048049A0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9D163C-8E5C-9549-B305-57BDDE47163B}"/>
              </a:ext>
            </a:extLst>
          </p:cNvPr>
          <p:cNvSpPr>
            <a:spLocks noGrp="1"/>
          </p:cNvSpPr>
          <p:nvPr>
            <p:ph type="dt" sz="half" idx="10"/>
          </p:nvPr>
        </p:nvSpPr>
        <p:spPr/>
        <p:txBody>
          <a:bodyPr/>
          <a:lstStyle/>
          <a:p>
            <a:fld id="{04155ED5-7042-4E44-AE01-3F281A39F5AB}" type="datetimeFigureOut">
              <a:rPr lang="en-US" smtClean="0"/>
              <a:t>7/26/21</a:t>
            </a:fld>
            <a:endParaRPr lang="en-US"/>
          </a:p>
        </p:txBody>
      </p:sp>
      <p:sp>
        <p:nvSpPr>
          <p:cNvPr id="5" name="Footer Placeholder 4">
            <a:extLst>
              <a:ext uri="{FF2B5EF4-FFF2-40B4-BE49-F238E27FC236}">
                <a16:creationId xmlns:a16="http://schemas.microsoft.com/office/drawing/2014/main" id="{BAA63233-C09F-D645-818D-534A0A0102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4F7B3B-5F1E-994C-88EE-385610A0BBDC}"/>
              </a:ext>
            </a:extLst>
          </p:cNvPr>
          <p:cNvSpPr>
            <a:spLocks noGrp="1"/>
          </p:cNvSpPr>
          <p:nvPr>
            <p:ph type="sldNum" sz="quarter" idx="12"/>
          </p:nvPr>
        </p:nvSpPr>
        <p:spPr/>
        <p:txBody>
          <a:bodyPr/>
          <a:lstStyle/>
          <a:p>
            <a:fld id="{DCA5A9F4-23E7-A441-BB3A-8806CAFDE1C1}" type="slidenum">
              <a:rPr lang="en-US" smtClean="0"/>
              <a:t>‹#›</a:t>
            </a:fld>
            <a:endParaRPr lang="en-US"/>
          </a:p>
        </p:txBody>
      </p:sp>
    </p:spTree>
    <p:extLst>
      <p:ext uri="{BB962C8B-B14F-4D97-AF65-F5344CB8AC3E}">
        <p14:creationId xmlns:p14="http://schemas.microsoft.com/office/powerpoint/2010/main" val="4156843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E96A4-FD95-E540-B667-EA493EFEC9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1E392E-C522-5647-A444-39C42F1D30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A76E57A-C6F9-8B42-9CC5-213AC9B66FA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49C61E4-4B66-8F40-9D66-564C0AE75C59}"/>
              </a:ext>
            </a:extLst>
          </p:cNvPr>
          <p:cNvSpPr>
            <a:spLocks noGrp="1"/>
          </p:cNvSpPr>
          <p:nvPr>
            <p:ph type="dt" sz="half" idx="10"/>
          </p:nvPr>
        </p:nvSpPr>
        <p:spPr/>
        <p:txBody>
          <a:bodyPr/>
          <a:lstStyle/>
          <a:p>
            <a:fld id="{04155ED5-7042-4E44-AE01-3F281A39F5AB}" type="datetimeFigureOut">
              <a:rPr lang="en-US" smtClean="0"/>
              <a:t>7/26/21</a:t>
            </a:fld>
            <a:endParaRPr lang="en-US"/>
          </a:p>
        </p:txBody>
      </p:sp>
      <p:sp>
        <p:nvSpPr>
          <p:cNvPr id="6" name="Footer Placeholder 5">
            <a:extLst>
              <a:ext uri="{FF2B5EF4-FFF2-40B4-BE49-F238E27FC236}">
                <a16:creationId xmlns:a16="http://schemas.microsoft.com/office/drawing/2014/main" id="{AAFD3C7E-30F8-114F-906F-8B8BF384C57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13DF94-9A9A-0645-B208-ED1DE015D13C}"/>
              </a:ext>
            </a:extLst>
          </p:cNvPr>
          <p:cNvSpPr>
            <a:spLocks noGrp="1"/>
          </p:cNvSpPr>
          <p:nvPr>
            <p:ph type="sldNum" sz="quarter" idx="12"/>
          </p:nvPr>
        </p:nvSpPr>
        <p:spPr/>
        <p:txBody>
          <a:bodyPr/>
          <a:lstStyle/>
          <a:p>
            <a:fld id="{DCA5A9F4-23E7-A441-BB3A-8806CAFDE1C1}" type="slidenum">
              <a:rPr lang="en-US" smtClean="0"/>
              <a:t>‹#›</a:t>
            </a:fld>
            <a:endParaRPr lang="en-US"/>
          </a:p>
        </p:txBody>
      </p:sp>
    </p:spTree>
    <p:extLst>
      <p:ext uri="{BB962C8B-B14F-4D97-AF65-F5344CB8AC3E}">
        <p14:creationId xmlns:p14="http://schemas.microsoft.com/office/powerpoint/2010/main" val="32284115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1A4AC-F226-CA47-B01A-CDC6928A12C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04F3591-7DCB-BB4A-B87E-8A00B17B84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7C839BE-9EFA-C543-82B8-B050169F2D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4482BB2-C6B9-E043-BBB3-9575964E50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2379B7-43F1-4E48-8E05-31464ACE601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50E2906-4C34-4640-8EC0-998A6A8D7B93}"/>
              </a:ext>
            </a:extLst>
          </p:cNvPr>
          <p:cNvSpPr>
            <a:spLocks noGrp="1"/>
          </p:cNvSpPr>
          <p:nvPr>
            <p:ph type="dt" sz="half" idx="10"/>
          </p:nvPr>
        </p:nvSpPr>
        <p:spPr/>
        <p:txBody>
          <a:bodyPr/>
          <a:lstStyle/>
          <a:p>
            <a:fld id="{04155ED5-7042-4E44-AE01-3F281A39F5AB}" type="datetimeFigureOut">
              <a:rPr lang="en-US" smtClean="0"/>
              <a:t>7/26/21</a:t>
            </a:fld>
            <a:endParaRPr lang="en-US"/>
          </a:p>
        </p:txBody>
      </p:sp>
      <p:sp>
        <p:nvSpPr>
          <p:cNvPr id="8" name="Footer Placeholder 7">
            <a:extLst>
              <a:ext uri="{FF2B5EF4-FFF2-40B4-BE49-F238E27FC236}">
                <a16:creationId xmlns:a16="http://schemas.microsoft.com/office/drawing/2014/main" id="{9CA630F6-7DFC-2848-A22B-4F3FF48F44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16508B0-C885-B84F-B10A-4DE8CA5B7E6E}"/>
              </a:ext>
            </a:extLst>
          </p:cNvPr>
          <p:cNvSpPr>
            <a:spLocks noGrp="1"/>
          </p:cNvSpPr>
          <p:nvPr>
            <p:ph type="sldNum" sz="quarter" idx="12"/>
          </p:nvPr>
        </p:nvSpPr>
        <p:spPr/>
        <p:txBody>
          <a:bodyPr/>
          <a:lstStyle/>
          <a:p>
            <a:fld id="{DCA5A9F4-23E7-A441-BB3A-8806CAFDE1C1}" type="slidenum">
              <a:rPr lang="en-US" smtClean="0"/>
              <a:t>‹#›</a:t>
            </a:fld>
            <a:endParaRPr lang="en-US"/>
          </a:p>
        </p:txBody>
      </p:sp>
    </p:spTree>
    <p:extLst>
      <p:ext uri="{BB962C8B-B14F-4D97-AF65-F5344CB8AC3E}">
        <p14:creationId xmlns:p14="http://schemas.microsoft.com/office/powerpoint/2010/main" val="1802128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AC344-2B20-1544-A367-C4863B3BD6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C57C6AE-D7D2-2544-BCDA-6C3EF5229C0A}"/>
              </a:ext>
            </a:extLst>
          </p:cNvPr>
          <p:cNvSpPr>
            <a:spLocks noGrp="1"/>
          </p:cNvSpPr>
          <p:nvPr>
            <p:ph type="dt" sz="half" idx="10"/>
          </p:nvPr>
        </p:nvSpPr>
        <p:spPr/>
        <p:txBody>
          <a:bodyPr/>
          <a:lstStyle/>
          <a:p>
            <a:fld id="{04155ED5-7042-4E44-AE01-3F281A39F5AB}" type="datetimeFigureOut">
              <a:rPr lang="en-US" smtClean="0"/>
              <a:t>7/26/21</a:t>
            </a:fld>
            <a:endParaRPr lang="en-US"/>
          </a:p>
        </p:txBody>
      </p:sp>
      <p:sp>
        <p:nvSpPr>
          <p:cNvPr id="4" name="Footer Placeholder 3">
            <a:extLst>
              <a:ext uri="{FF2B5EF4-FFF2-40B4-BE49-F238E27FC236}">
                <a16:creationId xmlns:a16="http://schemas.microsoft.com/office/drawing/2014/main" id="{DA402791-5B4F-ED42-9C3C-C0EC90F21A8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573E1A1-9882-E148-A29E-079AFB59E51E}"/>
              </a:ext>
            </a:extLst>
          </p:cNvPr>
          <p:cNvSpPr>
            <a:spLocks noGrp="1"/>
          </p:cNvSpPr>
          <p:nvPr>
            <p:ph type="sldNum" sz="quarter" idx="12"/>
          </p:nvPr>
        </p:nvSpPr>
        <p:spPr/>
        <p:txBody>
          <a:bodyPr/>
          <a:lstStyle/>
          <a:p>
            <a:fld id="{DCA5A9F4-23E7-A441-BB3A-8806CAFDE1C1}" type="slidenum">
              <a:rPr lang="en-US" smtClean="0"/>
              <a:t>‹#›</a:t>
            </a:fld>
            <a:endParaRPr lang="en-US"/>
          </a:p>
        </p:txBody>
      </p:sp>
    </p:spTree>
    <p:extLst>
      <p:ext uri="{BB962C8B-B14F-4D97-AF65-F5344CB8AC3E}">
        <p14:creationId xmlns:p14="http://schemas.microsoft.com/office/powerpoint/2010/main" val="4256209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500458-1235-794E-B41D-D2BACA83FBE7}"/>
              </a:ext>
            </a:extLst>
          </p:cNvPr>
          <p:cNvSpPr>
            <a:spLocks noGrp="1"/>
          </p:cNvSpPr>
          <p:nvPr>
            <p:ph type="dt" sz="half" idx="10"/>
          </p:nvPr>
        </p:nvSpPr>
        <p:spPr/>
        <p:txBody>
          <a:bodyPr/>
          <a:lstStyle/>
          <a:p>
            <a:fld id="{04155ED5-7042-4E44-AE01-3F281A39F5AB}" type="datetimeFigureOut">
              <a:rPr lang="en-US" smtClean="0"/>
              <a:t>7/26/21</a:t>
            </a:fld>
            <a:endParaRPr lang="en-US"/>
          </a:p>
        </p:txBody>
      </p:sp>
      <p:sp>
        <p:nvSpPr>
          <p:cNvPr id="3" name="Footer Placeholder 2">
            <a:extLst>
              <a:ext uri="{FF2B5EF4-FFF2-40B4-BE49-F238E27FC236}">
                <a16:creationId xmlns:a16="http://schemas.microsoft.com/office/drawing/2014/main" id="{7932CE19-4F47-1646-82C1-4F58A78EB22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548C815-BCBC-F546-A03F-7E82CC57CABE}"/>
              </a:ext>
            </a:extLst>
          </p:cNvPr>
          <p:cNvSpPr>
            <a:spLocks noGrp="1"/>
          </p:cNvSpPr>
          <p:nvPr>
            <p:ph type="sldNum" sz="quarter" idx="12"/>
          </p:nvPr>
        </p:nvSpPr>
        <p:spPr/>
        <p:txBody>
          <a:bodyPr/>
          <a:lstStyle/>
          <a:p>
            <a:fld id="{DCA5A9F4-23E7-A441-BB3A-8806CAFDE1C1}" type="slidenum">
              <a:rPr lang="en-US" smtClean="0"/>
              <a:t>‹#›</a:t>
            </a:fld>
            <a:endParaRPr lang="en-US"/>
          </a:p>
        </p:txBody>
      </p:sp>
    </p:spTree>
    <p:extLst>
      <p:ext uri="{BB962C8B-B14F-4D97-AF65-F5344CB8AC3E}">
        <p14:creationId xmlns:p14="http://schemas.microsoft.com/office/powerpoint/2010/main" val="19595074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E3866-AEE9-B544-A4A3-BDA6FD83F1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CBCC10A-A6BA-434E-9B50-835456B66C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D413EA4-FE9E-8446-A102-37929BE6A1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4F2629-03A0-1B44-A039-22BA022292CC}"/>
              </a:ext>
            </a:extLst>
          </p:cNvPr>
          <p:cNvSpPr>
            <a:spLocks noGrp="1"/>
          </p:cNvSpPr>
          <p:nvPr>
            <p:ph type="dt" sz="half" idx="10"/>
          </p:nvPr>
        </p:nvSpPr>
        <p:spPr/>
        <p:txBody>
          <a:bodyPr/>
          <a:lstStyle/>
          <a:p>
            <a:fld id="{04155ED5-7042-4E44-AE01-3F281A39F5AB}" type="datetimeFigureOut">
              <a:rPr lang="en-US" smtClean="0"/>
              <a:t>7/26/21</a:t>
            </a:fld>
            <a:endParaRPr lang="en-US"/>
          </a:p>
        </p:txBody>
      </p:sp>
      <p:sp>
        <p:nvSpPr>
          <p:cNvPr id="6" name="Footer Placeholder 5">
            <a:extLst>
              <a:ext uri="{FF2B5EF4-FFF2-40B4-BE49-F238E27FC236}">
                <a16:creationId xmlns:a16="http://schemas.microsoft.com/office/drawing/2014/main" id="{EC12A7A7-EBA1-8A48-BA5E-CB28D6C2F8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C10578-336F-0C4C-8C62-B149B812A38B}"/>
              </a:ext>
            </a:extLst>
          </p:cNvPr>
          <p:cNvSpPr>
            <a:spLocks noGrp="1"/>
          </p:cNvSpPr>
          <p:nvPr>
            <p:ph type="sldNum" sz="quarter" idx="12"/>
          </p:nvPr>
        </p:nvSpPr>
        <p:spPr/>
        <p:txBody>
          <a:bodyPr/>
          <a:lstStyle/>
          <a:p>
            <a:fld id="{DCA5A9F4-23E7-A441-BB3A-8806CAFDE1C1}" type="slidenum">
              <a:rPr lang="en-US" smtClean="0"/>
              <a:t>‹#›</a:t>
            </a:fld>
            <a:endParaRPr lang="en-US"/>
          </a:p>
        </p:txBody>
      </p:sp>
    </p:spTree>
    <p:extLst>
      <p:ext uri="{BB962C8B-B14F-4D97-AF65-F5344CB8AC3E}">
        <p14:creationId xmlns:p14="http://schemas.microsoft.com/office/powerpoint/2010/main" val="15654093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87C65B-83A3-884A-9337-553198D936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8B48F3F-54DE-0243-986C-6BF7BB4847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9A9E78B-F92B-F046-B042-EA07756768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5416962-D928-9F4E-A273-10B289AEBA1C}"/>
              </a:ext>
            </a:extLst>
          </p:cNvPr>
          <p:cNvSpPr>
            <a:spLocks noGrp="1"/>
          </p:cNvSpPr>
          <p:nvPr>
            <p:ph type="dt" sz="half" idx="10"/>
          </p:nvPr>
        </p:nvSpPr>
        <p:spPr/>
        <p:txBody>
          <a:bodyPr/>
          <a:lstStyle/>
          <a:p>
            <a:fld id="{04155ED5-7042-4E44-AE01-3F281A39F5AB}" type="datetimeFigureOut">
              <a:rPr lang="en-US" smtClean="0"/>
              <a:t>7/26/21</a:t>
            </a:fld>
            <a:endParaRPr lang="en-US"/>
          </a:p>
        </p:txBody>
      </p:sp>
      <p:sp>
        <p:nvSpPr>
          <p:cNvPr id="6" name="Footer Placeholder 5">
            <a:extLst>
              <a:ext uri="{FF2B5EF4-FFF2-40B4-BE49-F238E27FC236}">
                <a16:creationId xmlns:a16="http://schemas.microsoft.com/office/drawing/2014/main" id="{E63A4E10-97B1-F042-BBC8-31BA6BDAAC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1D1662-B491-C64A-9032-58C042BF9D9B}"/>
              </a:ext>
            </a:extLst>
          </p:cNvPr>
          <p:cNvSpPr>
            <a:spLocks noGrp="1"/>
          </p:cNvSpPr>
          <p:nvPr>
            <p:ph type="sldNum" sz="quarter" idx="12"/>
          </p:nvPr>
        </p:nvSpPr>
        <p:spPr/>
        <p:txBody>
          <a:bodyPr/>
          <a:lstStyle/>
          <a:p>
            <a:fld id="{DCA5A9F4-23E7-A441-BB3A-8806CAFDE1C1}" type="slidenum">
              <a:rPr lang="en-US" smtClean="0"/>
              <a:t>‹#›</a:t>
            </a:fld>
            <a:endParaRPr lang="en-US"/>
          </a:p>
        </p:txBody>
      </p:sp>
    </p:spTree>
    <p:extLst>
      <p:ext uri="{BB962C8B-B14F-4D97-AF65-F5344CB8AC3E}">
        <p14:creationId xmlns:p14="http://schemas.microsoft.com/office/powerpoint/2010/main" val="2270496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43324-3E3D-714E-90B5-19B105E8571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A41F4A8-18A3-A145-A0EA-37756EB38B3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5D766D-3EC3-F74C-A327-1C93873278EE}"/>
              </a:ext>
            </a:extLst>
          </p:cNvPr>
          <p:cNvSpPr>
            <a:spLocks noGrp="1"/>
          </p:cNvSpPr>
          <p:nvPr>
            <p:ph type="dt" sz="half" idx="10"/>
          </p:nvPr>
        </p:nvSpPr>
        <p:spPr/>
        <p:txBody>
          <a:bodyPr/>
          <a:lstStyle/>
          <a:p>
            <a:fld id="{04155ED5-7042-4E44-AE01-3F281A39F5AB}" type="datetimeFigureOut">
              <a:rPr lang="en-US" smtClean="0"/>
              <a:t>7/26/21</a:t>
            </a:fld>
            <a:endParaRPr lang="en-US"/>
          </a:p>
        </p:txBody>
      </p:sp>
      <p:sp>
        <p:nvSpPr>
          <p:cNvPr id="5" name="Footer Placeholder 4">
            <a:extLst>
              <a:ext uri="{FF2B5EF4-FFF2-40B4-BE49-F238E27FC236}">
                <a16:creationId xmlns:a16="http://schemas.microsoft.com/office/drawing/2014/main" id="{FDA45748-4EEA-9E42-AD2C-5361B3F650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F7D49D-19D9-4841-A60C-2B39E5C666DD}"/>
              </a:ext>
            </a:extLst>
          </p:cNvPr>
          <p:cNvSpPr>
            <a:spLocks noGrp="1"/>
          </p:cNvSpPr>
          <p:nvPr>
            <p:ph type="sldNum" sz="quarter" idx="12"/>
          </p:nvPr>
        </p:nvSpPr>
        <p:spPr/>
        <p:txBody>
          <a:bodyPr/>
          <a:lstStyle/>
          <a:p>
            <a:fld id="{DCA5A9F4-23E7-A441-BB3A-8806CAFDE1C1}" type="slidenum">
              <a:rPr lang="en-US" smtClean="0"/>
              <a:t>‹#›</a:t>
            </a:fld>
            <a:endParaRPr lang="en-US"/>
          </a:p>
        </p:txBody>
      </p:sp>
    </p:spTree>
    <p:extLst>
      <p:ext uri="{BB962C8B-B14F-4D97-AF65-F5344CB8AC3E}">
        <p14:creationId xmlns:p14="http://schemas.microsoft.com/office/powerpoint/2010/main" val="2599707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5A451D-0AAD-B542-AD29-FECB3C82A2B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70386DC-459A-584C-AE96-A524FFF8B28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8B3296-276F-9F49-AFA5-0AE4DA14862C}"/>
              </a:ext>
            </a:extLst>
          </p:cNvPr>
          <p:cNvSpPr>
            <a:spLocks noGrp="1"/>
          </p:cNvSpPr>
          <p:nvPr>
            <p:ph type="dt" sz="half" idx="10"/>
          </p:nvPr>
        </p:nvSpPr>
        <p:spPr/>
        <p:txBody>
          <a:bodyPr/>
          <a:lstStyle/>
          <a:p>
            <a:fld id="{04155ED5-7042-4E44-AE01-3F281A39F5AB}" type="datetimeFigureOut">
              <a:rPr lang="en-US" smtClean="0"/>
              <a:t>7/26/21</a:t>
            </a:fld>
            <a:endParaRPr lang="en-US"/>
          </a:p>
        </p:txBody>
      </p:sp>
      <p:sp>
        <p:nvSpPr>
          <p:cNvPr id="5" name="Footer Placeholder 4">
            <a:extLst>
              <a:ext uri="{FF2B5EF4-FFF2-40B4-BE49-F238E27FC236}">
                <a16:creationId xmlns:a16="http://schemas.microsoft.com/office/drawing/2014/main" id="{CAE4D327-9464-CF41-AB01-A7352ECB3F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D1F5C9-7403-D649-9BF3-9ED071A4D6C9}"/>
              </a:ext>
            </a:extLst>
          </p:cNvPr>
          <p:cNvSpPr>
            <a:spLocks noGrp="1"/>
          </p:cNvSpPr>
          <p:nvPr>
            <p:ph type="sldNum" sz="quarter" idx="12"/>
          </p:nvPr>
        </p:nvSpPr>
        <p:spPr/>
        <p:txBody>
          <a:bodyPr/>
          <a:lstStyle/>
          <a:p>
            <a:fld id="{DCA5A9F4-23E7-A441-BB3A-8806CAFDE1C1}" type="slidenum">
              <a:rPr lang="en-US" smtClean="0"/>
              <a:t>‹#›</a:t>
            </a:fld>
            <a:endParaRPr lang="en-US"/>
          </a:p>
        </p:txBody>
      </p:sp>
    </p:spTree>
    <p:extLst>
      <p:ext uri="{BB962C8B-B14F-4D97-AF65-F5344CB8AC3E}">
        <p14:creationId xmlns:p14="http://schemas.microsoft.com/office/powerpoint/2010/main" val="27863803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BF52F53-9E1D-274A-BBBE-5D82292802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C6FA6D2-D102-B445-A7CE-13136F4E93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9124CA-B1FA-BA4D-975A-5C768297500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155ED5-7042-4E44-AE01-3F281A39F5AB}" type="datetimeFigureOut">
              <a:rPr lang="en-US" smtClean="0"/>
              <a:t>7/26/21</a:t>
            </a:fld>
            <a:endParaRPr lang="en-US"/>
          </a:p>
        </p:txBody>
      </p:sp>
      <p:sp>
        <p:nvSpPr>
          <p:cNvPr id="5" name="Footer Placeholder 4">
            <a:extLst>
              <a:ext uri="{FF2B5EF4-FFF2-40B4-BE49-F238E27FC236}">
                <a16:creationId xmlns:a16="http://schemas.microsoft.com/office/drawing/2014/main" id="{2F8BCCE1-07A1-D94A-9D0B-B459203D8A1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0F5B85F-8E62-9E4B-9FC1-3C9DE9A036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A5A9F4-23E7-A441-BB3A-8806CAFDE1C1}" type="slidenum">
              <a:rPr lang="en-US" smtClean="0"/>
              <a:t>‹#›</a:t>
            </a:fld>
            <a:endParaRPr lang="en-US"/>
          </a:p>
        </p:txBody>
      </p:sp>
    </p:spTree>
    <p:extLst>
      <p:ext uri="{BB962C8B-B14F-4D97-AF65-F5344CB8AC3E}">
        <p14:creationId xmlns:p14="http://schemas.microsoft.com/office/powerpoint/2010/main" val="11813365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525" y="-200304"/>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pic>
        <p:nvPicPr>
          <p:cNvPr id="5" name="Picture 4" descr="A picture containing bird, white, tern&#10;&#10;Description automatically generated">
            <a:extLst>
              <a:ext uri="{FF2B5EF4-FFF2-40B4-BE49-F238E27FC236}">
                <a16:creationId xmlns:a16="http://schemas.microsoft.com/office/drawing/2014/main" id="{D19E66C8-EDED-2C49-96F2-6CE06D0C99B2}"/>
              </a:ext>
            </a:extLst>
          </p:cNvPr>
          <p:cNvPicPr>
            <a:picLocks noChangeAspect="1"/>
          </p:cNvPicPr>
          <p:nvPr/>
        </p:nvPicPr>
        <p:blipFill>
          <a:blip r:embed="rId2"/>
          <a:stretch>
            <a:fillRect/>
          </a:stretch>
        </p:blipFill>
        <p:spPr>
          <a:xfrm>
            <a:off x="-1" y="256896"/>
            <a:ext cx="12192001" cy="6858000"/>
          </a:xfrm>
          <a:prstGeom prst="rect">
            <a:avLst/>
          </a:prstGeom>
        </p:spPr>
      </p:pic>
      <p:sp>
        <p:nvSpPr>
          <p:cNvPr id="6" name="Title 1">
            <a:extLst>
              <a:ext uri="{FF2B5EF4-FFF2-40B4-BE49-F238E27FC236}">
                <a16:creationId xmlns:a16="http://schemas.microsoft.com/office/drawing/2014/main" id="{4CED3EA7-7209-8D41-A9A5-CD28EA10E756}"/>
              </a:ext>
            </a:extLst>
          </p:cNvPr>
          <p:cNvSpPr>
            <a:spLocks noGrp="1"/>
          </p:cNvSpPr>
          <p:nvPr>
            <p:ph type="ctrTitle"/>
          </p:nvPr>
        </p:nvSpPr>
        <p:spPr>
          <a:xfrm>
            <a:off x="-525" y="2147889"/>
            <a:ext cx="12095018" cy="5638800"/>
          </a:xfrm>
        </p:spPr>
        <p:txBody>
          <a:bodyPr>
            <a:noAutofit/>
          </a:bodyPr>
          <a:lstStyle/>
          <a:p>
            <a:pPr>
              <a:lnSpc>
                <a:spcPct val="150000"/>
              </a:lnSpc>
            </a:pPr>
            <a:r>
              <a:rPr lang="ne-NP" sz="3400" b="1" dirty="0">
                <a:solidFill>
                  <a:srgbClr val="FF0000"/>
                </a:solidFill>
                <a:highlight>
                  <a:srgbClr val="FFFF00"/>
                </a:highlight>
              </a:rPr>
              <a:t>प्रभु धन्यवाद छ यति सुन्दर जीवन </a:t>
            </a:r>
            <a:r>
              <a:rPr lang="en-US" sz="3400" b="1" dirty="0">
                <a:solidFill>
                  <a:srgbClr val="FF0000"/>
                </a:solidFill>
                <a:highlight>
                  <a:srgbClr val="FFFF00"/>
                </a:highlight>
              </a:rPr>
              <a:t>( 5</a:t>
            </a:r>
            <a:r>
              <a:rPr lang="en-US" sz="3400" b="1" baseline="30000" dirty="0">
                <a:solidFill>
                  <a:srgbClr val="FF0000"/>
                </a:solidFill>
                <a:highlight>
                  <a:srgbClr val="FFFF00"/>
                </a:highlight>
              </a:rPr>
              <a:t>th</a:t>
            </a:r>
            <a:r>
              <a:rPr lang="en-US" sz="3400" b="1" dirty="0">
                <a:solidFill>
                  <a:srgbClr val="FF0000"/>
                </a:solidFill>
                <a:highlight>
                  <a:srgbClr val="FFFF00"/>
                </a:highlight>
              </a:rPr>
              <a:t> Fret C = F Major )</a:t>
            </a:r>
            <a:br>
              <a:rPr lang="en-US" sz="3400" b="1" dirty="0">
                <a:solidFill>
                  <a:srgbClr val="FF0000"/>
                </a:solidFill>
                <a:highlight>
                  <a:srgbClr val="FFFF00"/>
                </a:highlight>
              </a:rPr>
            </a:br>
            <a:r>
              <a:rPr lang="en-US" sz="3000" b="1" dirty="0"/>
              <a:t> </a:t>
            </a:r>
            <a:r>
              <a:rPr lang="ne-NP" sz="3000" b="1" dirty="0"/>
              <a:t>प्रभु धन्यवाद छ यति सुन्दर जीवन दिनुभो मलाई</a:t>
            </a:r>
            <a:br>
              <a:rPr lang="en-US" sz="3000" b="1" dirty="0"/>
            </a:br>
            <a:r>
              <a:rPr lang="en-US" sz="3000" b="1" dirty="0"/>
              <a:t>Prabhu </a:t>
            </a:r>
            <a:r>
              <a:rPr lang="en-US" sz="3000" b="1" dirty="0" err="1"/>
              <a:t>Dhanyabad</a:t>
            </a:r>
            <a:r>
              <a:rPr lang="en-US" sz="3000" b="1" dirty="0"/>
              <a:t> Cha </a:t>
            </a:r>
            <a:r>
              <a:rPr lang="en-US" sz="3000" b="1" dirty="0" err="1"/>
              <a:t>Yati</a:t>
            </a:r>
            <a:r>
              <a:rPr lang="en-US" sz="3000" b="1" dirty="0"/>
              <a:t> Sundar </a:t>
            </a:r>
            <a:r>
              <a:rPr lang="en-US" sz="3000" b="1" dirty="0" err="1"/>
              <a:t>Jiwan</a:t>
            </a:r>
            <a:r>
              <a:rPr lang="en-US" sz="3000" b="1" dirty="0"/>
              <a:t> Dinu </a:t>
            </a:r>
            <a:r>
              <a:rPr lang="en-US" sz="3000" b="1" dirty="0" err="1"/>
              <a:t>Bho</a:t>
            </a:r>
            <a:r>
              <a:rPr lang="en-US" sz="3000" b="1" dirty="0"/>
              <a:t> </a:t>
            </a:r>
            <a:r>
              <a:rPr lang="en-US" sz="3000" b="1" dirty="0" err="1"/>
              <a:t>Malai</a:t>
            </a:r>
            <a:r>
              <a:rPr lang="en-US" sz="3000" b="1" dirty="0"/>
              <a:t>..</a:t>
            </a:r>
            <a:br>
              <a:rPr lang="en-US" sz="3000" b="1" dirty="0"/>
            </a:br>
            <a:r>
              <a:rPr lang="ne-NP" sz="3000" b="1" dirty="0"/>
              <a:t>   प्रभु धन्यवाद छ धन्यवाद छ तपाईलाई</a:t>
            </a:r>
            <a:br>
              <a:rPr lang="en-US" sz="3000" b="1" dirty="0"/>
            </a:br>
            <a:r>
              <a:rPr lang="en-US" sz="3000" b="1" dirty="0"/>
              <a:t>Prabhu </a:t>
            </a:r>
            <a:r>
              <a:rPr lang="en-US" sz="3000" b="1" dirty="0" err="1"/>
              <a:t>Dhanyabad</a:t>
            </a:r>
            <a:r>
              <a:rPr lang="en-US" sz="3000" b="1" dirty="0"/>
              <a:t> Cha </a:t>
            </a:r>
            <a:r>
              <a:rPr lang="en-US" sz="3000" b="1" dirty="0" err="1"/>
              <a:t>Dhanyabad</a:t>
            </a:r>
            <a:r>
              <a:rPr lang="en-US" sz="3000" b="1" dirty="0"/>
              <a:t> Cha </a:t>
            </a:r>
            <a:r>
              <a:rPr lang="en-US" sz="3000" b="1" dirty="0" err="1"/>
              <a:t>Tapai</a:t>
            </a:r>
            <a:r>
              <a:rPr lang="en-US" sz="3000" b="1" dirty="0"/>
              <a:t> </a:t>
            </a:r>
            <a:r>
              <a:rPr lang="en-US" sz="3000" b="1" dirty="0" err="1"/>
              <a:t>Laai</a:t>
            </a:r>
            <a:br>
              <a:rPr lang="en-US" sz="3000" b="1" dirty="0"/>
            </a:br>
            <a:r>
              <a:rPr lang="ne-NP" sz="3000" b="1" dirty="0"/>
              <a:t>   येशू धन्यवाद छ फेरी नयाँ जीवन दिनुभो मलाई</a:t>
            </a:r>
            <a:br>
              <a:rPr lang="en-US" sz="3000" b="1" dirty="0"/>
            </a:br>
            <a:r>
              <a:rPr lang="en-US" sz="3000" b="1" dirty="0" err="1"/>
              <a:t>Yeshu</a:t>
            </a:r>
            <a:r>
              <a:rPr lang="en-US" sz="3000" b="1" dirty="0"/>
              <a:t> </a:t>
            </a:r>
            <a:r>
              <a:rPr lang="en-US" sz="3000" b="1" dirty="0" err="1"/>
              <a:t>Dhanyabad</a:t>
            </a:r>
            <a:r>
              <a:rPr lang="en-US" sz="3000" b="1" dirty="0"/>
              <a:t> Cha </a:t>
            </a:r>
            <a:r>
              <a:rPr lang="en-US" sz="3000" b="1" dirty="0" err="1"/>
              <a:t>Pheri</a:t>
            </a:r>
            <a:r>
              <a:rPr lang="en-US" sz="3000" b="1" dirty="0"/>
              <a:t> Naya </a:t>
            </a:r>
            <a:r>
              <a:rPr lang="en-US" sz="3000" b="1" dirty="0" err="1"/>
              <a:t>Jiwan</a:t>
            </a:r>
            <a:r>
              <a:rPr lang="en-US" sz="3000" b="1" dirty="0"/>
              <a:t> Dino </a:t>
            </a:r>
            <a:r>
              <a:rPr lang="en-US" sz="3000" b="1" dirty="0" err="1"/>
              <a:t>Bho</a:t>
            </a:r>
            <a:r>
              <a:rPr lang="en-US" sz="3000" b="1" dirty="0"/>
              <a:t> </a:t>
            </a:r>
            <a:r>
              <a:rPr lang="en-US" sz="3000" b="1" dirty="0" err="1"/>
              <a:t>Malai</a:t>
            </a:r>
            <a:br>
              <a:rPr lang="en-US" sz="3000" b="1" dirty="0"/>
            </a:br>
            <a:r>
              <a:rPr lang="ne-NP" sz="3000" b="1" dirty="0"/>
              <a:t>   येशू धन्यवाद छ धन्यवाद छ तपाईलाई</a:t>
            </a:r>
            <a:br>
              <a:rPr lang="en-US" sz="3000" b="1" dirty="0"/>
            </a:br>
            <a:r>
              <a:rPr lang="en-US" sz="3000" b="1" dirty="0" err="1"/>
              <a:t>Yeshu</a:t>
            </a:r>
            <a:r>
              <a:rPr lang="en-US" sz="3000" b="1" dirty="0"/>
              <a:t> </a:t>
            </a:r>
            <a:r>
              <a:rPr lang="en-US" sz="3000" b="1" dirty="0" err="1"/>
              <a:t>Dhanyabad</a:t>
            </a:r>
            <a:r>
              <a:rPr lang="en-US" sz="3000" b="1" dirty="0"/>
              <a:t> Cha, </a:t>
            </a:r>
            <a:r>
              <a:rPr lang="en-US" sz="3000" b="1" dirty="0" err="1"/>
              <a:t>Dhanyabad</a:t>
            </a:r>
            <a:r>
              <a:rPr lang="en-US" sz="3000" b="1" dirty="0"/>
              <a:t> Cha </a:t>
            </a:r>
            <a:r>
              <a:rPr lang="en-US" sz="3000" b="1" dirty="0" err="1"/>
              <a:t>Tapai</a:t>
            </a:r>
            <a:r>
              <a:rPr lang="en-US" sz="3000" b="1" dirty="0"/>
              <a:t> </a:t>
            </a:r>
            <a:r>
              <a:rPr lang="en-US" sz="3000" b="1" dirty="0" err="1"/>
              <a:t>Laai</a:t>
            </a:r>
            <a:br>
              <a:rPr lang="en-US" sz="3000" b="1" dirty="0"/>
            </a:br>
            <a:br>
              <a:rPr lang="en-US" sz="3000" b="1" dirty="0"/>
            </a:br>
            <a:endParaRPr lang="en-US" sz="3000" b="1" dirty="0"/>
          </a:p>
        </p:txBody>
      </p:sp>
    </p:spTree>
    <p:extLst>
      <p:ext uri="{BB962C8B-B14F-4D97-AF65-F5344CB8AC3E}">
        <p14:creationId xmlns:p14="http://schemas.microsoft.com/office/powerpoint/2010/main" val="2806900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525" y="-200304"/>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pic>
        <p:nvPicPr>
          <p:cNvPr id="5" name="Picture 4" descr="A picture containing bird, white, tern&#10;&#10;Description automatically generated">
            <a:extLst>
              <a:ext uri="{FF2B5EF4-FFF2-40B4-BE49-F238E27FC236}">
                <a16:creationId xmlns:a16="http://schemas.microsoft.com/office/drawing/2014/main" id="{D19E66C8-EDED-2C49-96F2-6CE06D0C99B2}"/>
              </a:ext>
            </a:extLst>
          </p:cNvPr>
          <p:cNvPicPr>
            <a:picLocks noChangeAspect="1"/>
          </p:cNvPicPr>
          <p:nvPr/>
        </p:nvPicPr>
        <p:blipFill>
          <a:blip r:embed="rId2"/>
          <a:stretch>
            <a:fillRect/>
          </a:stretch>
        </p:blipFill>
        <p:spPr>
          <a:xfrm>
            <a:off x="-1" y="-200304"/>
            <a:ext cx="12192001" cy="6858000"/>
          </a:xfrm>
          <a:prstGeom prst="rect">
            <a:avLst/>
          </a:prstGeom>
        </p:spPr>
      </p:pic>
      <p:sp>
        <p:nvSpPr>
          <p:cNvPr id="6" name="Title 1">
            <a:extLst>
              <a:ext uri="{FF2B5EF4-FFF2-40B4-BE49-F238E27FC236}">
                <a16:creationId xmlns:a16="http://schemas.microsoft.com/office/drawing/2014/main" id="{DA685C49-A68F-BF4A-928B-075B76B46E48}"/>
              </a:ext>
            </a:extLst>
          </p:cNvPr>
          <p:cNvSpPr>
            <a:spLocks noGrp="1"/>
          </p:cNvSpPr>
          <p:nvPr>
            <p:ph type="ctrTitle"/>
          </p:nvPr>
        </p:nvSpPr>
        <p:spPr>
          <a:xfrm>
            <a:off x="95892" y="5166661"/>
            <a:ext cx="12095018" cy="5638800"/>
          </a:xfrm>
        </p:spPr>
        <p:txBody>
          <a:bodyPr>
            <a:noAutofit/>
          </a:bodyPr>
          <a:lstStyle/>
          <a:p>
            <a:pPr>
              <a:lnSpc>
                <a:spcPct val="150000"/>
              </a:lnSpc>
            </a:pPr>
            <a:r>
              <a:rPr lang="ne-NP" sz="4000" b="1" dirty="0"/>
              <a:t>१. आदिमा जब बसाल्नुभो जग तपाईले पृथ्वीको (२)</a:t>
            </a:r>
            <a:br>
              <a:rPr lang="en-US" sz="4000" b="1" dirty="0"/>
            </a:br>
            <a:r>
              <a:rPr lang="en-US" sz="4000" b="1" dirty="0"/>
              <a:t>( </a:t>
            </a:r>
            <a:r>
              <a:rPr lang="en-US" sz="4000" b="1" dirty="0" err="1"/>
              <a:t>Aadhi</a:t>
            </a:r>
            <a:r>
              <a:rPr lang="en-US" sz="4000" b="1" dirty="0"/>
              <a:t> Ma </a:t>
            </a:r>
            <a:r>
              <a:rPr lang="en-US" sz="4000" b="1" dirty="0" err="1"/>
              <a:t>Jaba</a:t>
            </a:r>
            <a:r>
              <a:rPr lang="en-US" sz="4000" b="1" dirty="0"/>
              <a:t> </a:t>
            </a:r>
            <a:r>
              <a:rPr lang="en-US" sz="4000" b="1" dirty="0" err="1"/>
              <a:t>Basalnu</a:t>
            </a:r>
            <a:r>
              <a:rPr lang="en-US" sz="4000" b="1" dirty="0"/>
              <a:t> </a:t>
            </a:r>
            <a:r>
              <a:rPr lang="en-US" sz="4000" b="1" dirty="0" err="1"/>
              <a:t>bho</a:t>
            </a:r>
            <a:r>
              <a:rPr lang="en-US" sz="4000" b="1" dirty="0"/>
              <a:t>, Jaga </a:t>
            </a:r>
            <a:r>
              <a:rPr lang="en-US" sz="4000" b="1" dirty="0" err="1"/>
              <a:t>Tapaile</a:t>
            </a:r>
            <a:r>
              <a:rPr lang="en-US" sz="4000" b="1" dirty="0"/>
              <a:t> </a:t>
            </a:r>
            <a:r>
              <a:rPr lang="en-US" sz="4000" b="1" dirty="0" err="1"/>
              <a:t>Prithibiko</a:t>
            </a:r>
            <a:r>
              <a:rPr lang="en-US" sz="4000" b="1" dirty="0"/>
              <a:t> )2</a:t>
            </a:r>
            <a:br>
              <a:rPr lang="en-US" sz="4000" b="1" dirty="0"/>
            </a:br>
            <a:r>
              <a:rPr lang="ne-NP" sz="4000" b="1" dirty="0"/>
              <a:t>   ती त सब म तपाईकै नजरमा देख्नुभो तपाईले मलाई</a:t>
            </a:r>
            <a:br>
              <a:rPr lang="en-US" sz="4000" b="1" dirty="0"/>
            </a:br>
            <a:r>
              <a:rPr lang="en-US" sz="4000" b="1" dirty="0" err="1"/>
              <a:t>Thiye</a:t>
            </a:r>
            <a:r>
              <a:rPr lang="en-US" sz="4000" b="1" dirty="0"/>
              <a:t> </a:t>
            </a:r>
            <a:r>
              <a:rPr lang="en-US" sz="4000" b="1" dirty="0" err="1"/>
              <a:t>Tah</a:t>
            </a:r>
            <a:r>
              <a:rPr lang="en-US" sz="4000" b="1" dirty="0"/>
              <a:t> Saab Ma </a:t>
            </a:r>
            <a:r>
              <a:rPr lang="en-US" sz="4000" b="1" dirty="0" err="1"/>
              <a:t>Tapaikai</a:t>
            </a:r>
            <a:r>
              <a:rPr lang="en-US" sz="4000" b="1" dirty="0"/>
              <a:t> </a:t>
            </a:r>
            <a:r>
              <a:rPr lang="en-US" sz="4000" b="1" dirty="0" err="1"/>
              <a:t>Najarma</a:t>
            </a:r>
            <a:r>
              <a:rPr lang="en-US" sz="4000" b="1" dirty="0"/>
              <a:t> </a:t>
            </a:r>
            <a:r>
              <a:rPr lang="en-US" sz="4000" b="1" dirty="0" err="1"/>
              <a:t>Dekhnu</a:t>
            </a:r>
            <a:r>
              <a:rPr lang="en-US" sz="4000" b="1" dirty="0"/>
              <a:t> </a:t>
            </a:r>
            <a:r>
              <a:rPr lang="en-US" sz="4000" b="1" dirty="0" err="1"/>
              <a:t>Bho</a:t>
            </a:r>
            <a:r>
              <a:rPr lang="en-US" sz="4000" b="1" dirty="0"/>
              <a:t> </a:t>
            </a:r>
            <a:r>
              <a:rPr lang="en-US" sz="4000" b="1" dirty="0" err="1"/>
              <a:t>Tapaile</a:t>
            </a:r>
            <a:r>
              <a:rPr lang="en-US" sz="4000" b="1" dirty="0"/>
              <a:t> </a:t>
            </a:r>
            <a:r>
              <a:rPr lang="en-US" sz="4000" b="1" dirty="0" err="1"/>
              <a:t>Malai</a:t>
            </a:r>
            <a:br>
              <a:rPr lang="en-US" sz="4000" b="1" dirty="0"/>
            </a:br>
            <a:r>
              <a:rPr lang="ne-NP" sz="4000" b="1" dirty="0"/>
              <a:t>   प्रभु धन्यवाद छ ...</a:t>
            </a:r>
            <a:r>
              <a:rPr lang="en-US" sz="4000" b="1" dirty="0"/>
              <a:t> Prabhu </a:t>
            </a:r>
            <a:r>
              <a:rPr lang="en-US" sz="4000" b="1" dirty="0" err="1"/>
              <a:t>Dhanyabad</a:t>
            </a:r>
            <a:r>
              <a:rPr lang="en-US" sz="4000" b="1" dirty="0"/>
              <a:t> Cha ..</a:t>
            </a:r>
            <a:br>
              <a:rPr lang="en-US" sz="4000" b="1" dirty="0"/>
            </a:br>
            <a:r>
              <a:rPr lang="en-US" sz="4000" b="1" dirty="0"/>
              <a:t>  </a:t>
            </a:r>
            <a:r>
              <a:rPr lang="en-US" sz="4000" b="1" dirty="0" err="1"/>
              <a:t>Ho..Ho</a:t>
            </a:r>
            <a:r>
              <a:rPr lang="en-US" sz="4000" b="1" dirty="0"/>
              <a:t>. </a:t>
            </a:r>
            <a:r>
              <a:rPr lang="en-US" sz="4000" b="1" dirty="0" err="1"/>
              <a:t>Tapaikai</a:t>
            </a:r>
            <a:r>
              <a:rPr lang="en-US" sz="4000" b="1" dirty="0"/>
              <a:t> Hu.. YESHU..!</a:t>
            </a:r>
            <a:br>
              <a:rPr lang="en-US" sz="4000" b="1" dirty="0"/>
            </a:br>
            <a:br>
              <a:rPr lang="en-US" sz="4000" b="1" dirty="0"/>
            </a:br>
            <a:r>
              <a:rPr lang="en-US" sz="4000" b="1" dirty="0"/>
              <a:t> </a:t>
            </a:r>
            <a:br>
              <a:rPr lang="en-US" sz="4000" b="1" dirty="0"/>
            </a:br>
            <a:r>
              <a:rPr lang="en-US" sz="4000" b="1" dirty="0"/>
              <a:t> </a:t>
            </a:r>
            <a:br>
              <a:rPr lang="en-US" sz="4000" b="1" dirty="0"/>
            </a:br>
            <a:br>
              <a:rPr lang="en-US" sz="4000" b="1" dirty="0"/>
            </a:br>
            <a:endParaRPr lang="en-US" sz="4000" b="1" dirty="0"/>
          </a:p>
        </p:txBody>
      </p:sp>
    </p:spTree>
    <p:extLst>
      <p:ext uri="{BB962C8B-B14F-4D97-AF65-F5344CB8AC3E}">
        <p14:creationId xmlns:p14="http://schemas.microsoft.com/office/powerpoint/2010/main" val="1388264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0DD634D7-130E-D645-9D32-FF3B4A7D01E7}"/>
              </a:ext>
            </a:extLst>
          </p:cNvPr>
          <p:cNvSpPr txBox="1"/>
          <p:nvPr/>
        </p:nvSpPr>
        <p:spPr>
          <a:xfrm>
            <a:off x="-525" y="-200304"/>
            <a:ext cx="12191435" cy="704104"/>
          </a:xfrm>
          <a:prstGeom prst="rect">
            <a:avLst/>
          </a:prstGeom>
          <a:noFill/>
        </p:spPr>
        <p:txBody>
          <a:bodyPr wrap="square" rtlCol="0">
            <a:spAutoFit/>
          </a:bodyPr>
          <a:lstStyle/>
          <a:p>
            <a:pPr algn="ctr">
              <a:lnSpc>
                <a:spcPct val="150000"/>
              </a:lnSpc>
            </a:pPr>
            <a:endParaRPr lang="en-US" sz="3000" b="1" spc="300" dirty="0">
              <a:solidFill>
                <a:schemeClr val="bg1"/>
              </a:solidFill>
              <a:latin typeface="BLACK LIVES" panose="02000A03000000000000" pitchFamily="2" charset="0"/>
            </a:endParaRPr>
          </a:p>
        </p:txBody>
      </p:sp>
      <p:pic>
        <p:nvPicPr>
          <p:cNvPr id="5" name="Picture 4" descr="A picture containing bird, white, tern&#10;&#10;Description automatically generated">
            <a:extLst>
              <a:ext uri="{FF2B5EF4-FFF2-40B4-BE49-F238E27FC236}">
                <a16:creationId xmlns:a16="http://schemas.microsoft.com/office/drawing/2014/main" id="{D19E66C8-EDED-2C49-96F2-6CE06D0C99B2}"/>
              </a:ext>
            </a:extLst>
          </p:cNvPr>
          <p:cNvPicPr>
            <a:picLocks noChangeAspect="1"/>
          </p:cNvPicPr>
          <p:nvPr/>
        </p:nvPicPr>
        <p:blipFill>
          <a:blip r:embed="rId2"/>
          <a:stretch>
            <a:fillRect/>
          </a:stretch>
        </p:blipFill>
        <p:spPr>
          <a:xfrm>
            <a:off x="-1" y="-200304"/>
            <a:ext cx="12192001" cy="6858000"/>
          </a:xfrm>
          <a:prstGeom prst="rect">
            <a:avLst/>
          </a:prstGeom>
        </p:spPr>
      </p:pic>
      <p:sp>
        <p:nvSpPr>
          <p:cNvPr id="6" name="Title 1">
            <a:extLst>
              <a:ext uri="{FF2B5EF4-FFF2-40B4-BE49-F238E27FC236}">
                <a16:creationId xmlns:a16="http://schemas.microsoft.com/office/drawing/2014/main" id="{0CE983A3-1630-5D45-82C9-227E25B81AD7}"/>
              </a:ext>
            </a:extLst>
          </p:cNvPr>
          <p:cNvSpPr>
            <a:spLocks noGrp="1"/>
          </p:cNvSpPr>
          <p:nvPr>
            <p:ph type="ctrTitle"/>
          </p:nvPr>
        </p:nvSpPr>
        <p:spPr>
          <a:xfrm>
            <a:off x="196836" y="151748"/>
            <a:ext cx="11796712" cy="5985165"/>
          </a:xfrm>
        </p:spPr>
        <p:txBody>
          <a:bodyPr>
            <a:noAutofit/>
          </a:bodyPr>
          <a:lstStyle/>
          <a:p>
            <a:pPr>
              <a:lnSpc>
                <a:spcPct val="150000"/>
              </a:lnSpc>
            </a:pPr>
            <a:r>
              <a:rPr lang="ne-NP" sz="3000" b="1" dirty="0"/>
              <a:t>२. आमाको गर्भमा हुँदै बोलाउनुभयो पिता मलाई (२)</a:t>
            </a:r>
            <a:br>
              <a:rPr lang="en-US" sz="3000" b="1" dirty="0"/>
            </a:br>
            <a:r>
              <a:rPr lang="en-US" sz="3000" b="1" dirty="0"/>
              <a:t>( </a:t>
            </a:r>
            <a:r>
              <a:rPr lang="en-US" sz="3000" b="1" dirty="0" err="1"/>
              <a:t>Aama</a:t>
            </a:r>
            <a:r>
              <a:rPr lang="en-US" sz="3000" b="1" dirty="0"/>
              <a:t> ko </a:t>
            </a:r>
            <a:r>
              <a:rPr lang="en-US" sz="3000" b="1" dirty="0" err="1"/>
              <a:t>Garbha</a:t>
            </a:r>
            <a:r>
              <a:rPr lang="en-US" sz="3000" b="1" dirty="0"/>
              <a:t> Ma </a:t>
            </a:r>
            <a:r>
              <a:rPr lang="en-US" sz="3000" b="1" dirty="0" err="1"/>
              <a:t>Hudai</a:t>
            </a:r>
            <a:r>
              <a:rPr lang="en-US" sz="3000" b="1" dirty="0"/>
              <a:t>, </a:t>
            </a:r>
            <a:r>
              <a:rPr lang="en-US" sz="3000" b="1" dirty="0" err="1"/>
              <a:t>Bolaunu</a:t>
            </a:r>
            <a:r>
              <a:rPr lang="en-US" sz="3000" b="1" dirty="0"/>
              <a:t> </a:t>
            </a:r>
            <a:r>
              <a:rPr lang="en-US" sz="3000" b="1" dirty="0" err="1"/>
              <a:t>Bhayo</a:t>
            </a:r>
            <a:r>
              <a:rPr lang="en-US" sz="3000" b="1" dirty="0"/>
              <a:t> Pita </a:t>
            </a:r>
            <a:r>
              <a:rPr lang="en-US" sz="3000" b="1" dirty="0" err="1"/>
              <a:t>Malai</a:t>
            </a:r>
            <a:r>
              <a:rPr lang="en-US" sz="3000" b="1" dirty="0"/>
              <a:t> )2</a:t>
            </a:r>
            <a:br>
              <a:rPr lang="en-US" sz="3000" b="1" dirty="0"/>
            </a:br>
            <a:r>
              <a:rPr lang="ne-NP" sz="3000" b="1" dirty="0"/>
              <a:t>पापैमा म जन्मिएको भए पनि बचाउनुभो येशू मलाई</a:t>
            </a:r>
            <a:br>
              <a:rPr lang="en-US" sz="3000" b="1" dirty="0"/>
            </a:br>
            <a:r>
              <a:rPr lang="en-US" sz="3000" b="1" dirty="0" err="1"/>
              <a:t>Papaima</a:t>
            </a:r>
            <a:r>
              <a:rPr lang="en-US" sz="3000" b="1" dirty="0"/>
              <a:t>  Ma </a:t>
            </a:r>
            <a:r>
              <a:rPr lang="en-US" sz="3000" b="1" dirty="0" err="1"/>
              <a:t>Janmieko</a:t>
            </a:r>
            <a:r>
              <a:rPr lang="en-US" sz="3000" b="1" dirty="0"/>
              <a:t> </a:t>
            </a:r>
            <a:r>
              <a:rPr lang="en-US" sz="3000" b="1" dirty="0" err="1"/>
              <a:t>Bhae</a:t>
            </a:r>
            <a:r>
              <a:rPr lang="en-US" sz="3000" b="1" dirty="0"/>
              <a:t> </a:t>
            </a:r>
            <a:r>
              <a:rPr lang="en-US" sz="3000" b="1" dirty="0" err="1"/>
              <a:t>Pani</a:t>
            </a:r>
            <a:r>
              <a:rPr lang="en-US" sz="3000" b="1" dirty="0"/>
              <a:t>, </a:t>
            </a:r>
            <a:r>
              <a:rPr lang="en-US" sz="3000" b="1" dirty="0" err="1"/>
              <a:t>Bhachaunu</a:t>
            </a:r>
            <a:r>
              <a:rPr lang="en-US" sz="3000" b="1" dirty="0"/>
              <a:t> </a:t>
            </a:r>
            <a:r>
              <a:rPr lang="en-US" sz="3000" b="1" dirty="0" err="1"/>
              <a:t>Bho</a:t>
            </a:r>
            <a:r>
              <a:rPr lang="en-US" sz="3000" b="1" dirty="0"/>
              <a:t> YESHU </a:t>
            </a:r>
            <a:r>
              <a:rPr lang="en-US" sz="3000" b="1" dirty="0" err="1"/>
              <a:t>Malai</a:t>
            </a:r>
            <a:br>
              <a:rPr lang="en-US" sz="3000" b="1" dirty="0"/>
            </a:br>
            <a:r>
              <a:rPr lang="ne-NP" sz="3000" b="1" dirty="0"/>
              <a:t>   प्रभु धन्यवाद छ ...</a:t>
            </a:r>
            <a:br>
              <a:rPr lang="en-US" sz="3000" b="1" dirty="0"/>
            </a:br>
            <a:r>
              <a:rPr lang="en-US" sz="3000" b="1" dirty="0"/>
              <a:t>Prabhu </a:t>
            </a:r>
            <a:r>
              <a:rPr lang="en-US" sz="3000" b="1" dirty="0" err="1"/>
              <a:t>Dhanyabad</a:t>
            </a:r>
            <a:r>
              <a:rPr lang="en-US" sz="3000" b="1" dirty="0"/>
              <a:t> Cha </a:t>
            </a:r>
            <a:r>
              <a:rPr lang="en-US" sz="3000" b="1" dirty="0" err="1"/>
              <a:t>Yati</a:t>
            </a:r>
            <a:r>
              <a:rPr lang="en-US" sz="3000" b="1" dirty="0"/>
              <a:t> Sundar </a:t>
            </a:r>
            <a:r>
              <a:rPr lang="en-US" sz="3000" b="1" dirty="0" err="1"/>
              <a:t>Jiwan</a:t>
            </a:r>
            <a:r>
              <a:rPr lang="en-US" sz="3000" b="1" dirty="0"/>
              <a:t> Dinu </a:t>
            </a:r>
            <a:r>
              <a:rPr lang="en-US" sz="3000" b="1" dirty="0" err="1"/>
              <a:t>Bho</a:t>
            </a:r>
            <a:r>
              <a:rPr lang="en-US" sz="3000" b="1" dirty="0"/>
              <a:t> </a:t>
            </a:r>
            <a:r>
              <a:rPr lang="en-US" sz="3000" b="1" dirty="0" err="1"/>
              <a:t>Malai</a:t>
            </a:r>
            <a:r>
              <a:rPr lang="en-US" sz="3000" b="1" dirty="0"/>
              <a:t>..</a:t>
            </a:r>
            <a:br>
              <a:rPr lang="en-US" sz="3000" b="1" dirty="0"/>
            </a:br>
            <a:r>
              <a:rPr lang="en-US" sz="3000" b="1" dirty="0"/>
              <a:t>Prabhu </a:t>
            </a:r>
            <a:r>
              <a:rPr lang="en-US" sz="3000" b="1" dirty="0" err="1"/>
              <a:t>Dhanyabad</a:t>
            </a:r>
            <a:r>
              <a:rPr lang="en-US" sz="3000" b="1" dirty="0"/>
              <a:t> Cha </a:t>
            </a:r>
            <a:r>
              <a:rPr lang="en-US" sz="3000" b="1" dirty="0" err="1"/>
              <a:t>Dhanyabad</a:t>
            </a:r>
            <a:r>
              <a:rPr lang="en-US" sz="3000" b="1" dirty="0"/>
              <a:t> Cha </a:t>
            </a:r>
            <a:r>
              <a:rPr lang="en-US" sz="3000" b="1" dirty="0" err="1"/>
              <a:t>Tapai</a:t>
            </a:r>
            <a:r>
              <a:rPr lang="en-US" sz="3000" b="1" dirty="0"/>
              <a:t> </a:t>
            </a:r>
            <a:r>
              <a:rPr lang="en-US" sz="3000" b="1" dirty="0" err="1"/>
              <a:t>Laai</a:t>
            </a:r>
            <a:br>
              <a:rPr lang="en-US" sz="3000" b="1" dirty="0"/>
            </a:br>
            <a:r>
              <a:rPr lang="en-US" sz="3000" b="1" dirty="0" err="1"/>
              <a:t>Yeshu</a:t>
            </a:r>
            <a:r>
              <a:rPr lang="en-US" sz="3000" b="1" dirty="0"/>
              <a:t> </a:t>
            </a:r>
            <a:r>
              <a:rPr lang="en-US" sz="3000" b="1" dirty="0" err="1"/>
              <a:t>Dhanyabad</a:t>
            </a:r>
            <a:r>
              <a:rPr lang="en-US" sz="3000" b="1" dirty="0"/>
              <a:t> Cha </a:t>
            </a:r>
            <a:r>
              <a:rPr lang="en-US" sz="3000" b="1" dirty="0" err="1"/>
              <a:t>Pheri</a:t>
            </a:r>
            <a:r>
              <a:rPr lang="en-US" sz="3000" b="1" dirty="0"/>
              <a:t> Naya </a:t>
            </a:r>
            <a:r>
              <a:rPr lang="en-US" sz="3000" b="1" dirty="0" err="1"/>
              <a:t>Jiwan</a:t>
            </a:r>
            <a:r>
              <a:rPr lang="en-US" sz="3000" b="1" dirty="0"/>
              <a:t> Dino </a:t>
            </a:r>
            <a:r>
              <a:rPr lang="en-US" sz="3000" b="1" dirty="0" err="1"/>
              <a:t>Bho</a:t>
            </a:r>
            <a:r>
              <a:rPr lang="en-US" sz="3000" b="1" dirty="0"/>
              <a:t> </a:t>
            </a:r>
            <a:r>
              <a:rPr lang="en-US" sz="3000" b="1" dirty="0" err="1"/>
              <a:t>Malai</a:t>
            </a:r>
            <a:r>
              <a:rPr lang="en-US" sz="3000" b="1" dirty="0"/>
              <a:t>..</a:t>
            </a:r>
            <a:br>
              <a:rPr lang="en-US" sz="3000" b="1" dirty="0"/>
            </a:br>
            <a:r>
              <a:rPr lang="en-US" sz="3000" b="1" dirty="0" err="1"/>
              <a:t>Yeshu</a:t>
            </a:r>
            <a:r>
              <a:rPr lang="en-US" sz="3000" b="1" dirty="0"/>
              <a:t> </a:t>
            </a:r>
            <a:r>
              <a:rPr lang="en-US" sz="3000" b="1" dirty="0" err="1"/>
              <a:t>Dhanyabad</a:t>
            </a:r>
            <a:r>
              <a:rPr lang="en-US" sz="3000" b="1" dirty="0"/>
              <a:t> Cha, </a:t>
            </a:r>
            <a:r>
              <a:rPr lang="en-US" sz="3000" b="1" dirty="0" err="1"/>
              <a:t>Dhanyabad</a:t>
            </a:r>
            <a:r>
              <a:rPr lang="en-US" sz="3000" b="1" dirty="0"/>
              <a:t> Cha </a:t>
            </a:r>
            <a:r>
              <a:rPr lang="en-US" sz="3000" b="1" dirty="0" err="1"/>
              <a:t>Tapai</a:t>
            </a:r>
            <a:r>
              <a:rPr lang="en-US" sz="3000" b="1" dirty="0"/>
              <a:t> </a:t>
            </a:r>
            <a:r>
              <a:rPr lang="en-US" sz="3000" b="1" dirty="0" err="1"/>
              <a:t>Laai</a:t>
            </a:r>
            <a:endParaRPr lang="en-US" sz="3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62526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255</Words>
  <Application>Microsoft Macintosh PowerPoint</Application>
  <PresentationFormat>Widescreen</PresentationFormat>
  <Paragraphs>3</Paragraphs>
  <Slides>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vt:i4>
      </vt:variant>
    </vt:vector>
  </HeadingPairs>
  <TitlesOfParts>
    <vt:vector size="9" baseType="lpstr">
      <vt:lpstr>Arial</vt:lpstr>
      <vt:lpstr>BLACK LIVES</vt:lpstr>
      <vt:lpstr>Calibri</vt:lpstr>
      <vt:lpstr>Calibri Light</vt:lpstr>
      <vt:lpstr>Times New Roman</vt:lpstr>
      <vt:lpstr>Office Theme</vt:lpstr>
      <vt:lpstr>प्रभु धन्यवाद छ यति सुन्दर जीवन ( 5th Fret C = F Major )  प्रभु धन्यवाद छ यति सुन्दर जीवन दिनुभो मलाई Prabhu Dhanyabad Cha Yati Sundar Jiwan Dinu Bho Malai..    प्रभु धन्यवाद छ धन्यवाद छ तपाईलाई Prabhu Dhanyabad Cha Dhanyabad Cha Tapai Laai    येशू धन्यवाद छ फेरी नयाँ जीवन दिनुभो मलाई Yeshu Dhanyabad Cha Pheri Naya Jiwan Dino Bho Malai    येशू धन्यवाद छ धन्यवाद छ तपाईलाई Yeshu Dhanyabad Cha, Dhanyabad Cha Tapai Laai  </vt:lpstr>
      <vt:lpstr>१. आदिमा जब बसाल्नुभो जग तपाईले पृथ्वीको (२) ( Aadhi Ma Jaba Basalnu bho, Jaga Tapaile Prithibiko )2    ती त सब म तपाईकै नजरमा देख्नुभो तपाईले मलाई Thiye Tah Saab Ma Tapaikai Najarma Dekhnu Bho Tapaile Malai    प्रभु धन्यवाद छ ... Prabhu Dhanyabad Cha ..   Ho..Ho. Tapaikai Hu.. YESHU..!       </vt:lpstr>
      <vt:lpstr>२. आमाको गर्भमा हुँदै बोलाउनुभयो पिता मलाई (२) ( Aama ko Garbha Ma Hudai, Bolaunu Bhayo Pita Malai )2 पापैमा म जन्मिएको भए पनि बचाउनुभो येशू मलाई Papaima  Ma Janmieko Bhae Pani, Bhachaunu Bho YESHU Malai    प्रभु धन्यवाद छ ... Prabhu Dhanyabad Cha Yati Sundar Jiwan Dinu Bho Malai.. Prabhu Dhanyabad Cha Dhanyabad Cha Tapai Laai Yeshu Dhanyabad Cha Pheri Naya Jiwan Dino Bho Malai.. Yeshu Dhanyabad Cha, Dhanyabad Cha Tapai Laai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प्रभु धन्यवाद छ यति सुन्दर जीवन ( 5th Fret C = F Major )  प्रभु धन्यवाद छ यति सुन्दर जीवन दिनुभो मलाई Prabhu Dhanyabad Cha Yati Sundar Jiwan Dinu Bho Malai..    प्रभु धन्यवाद छ धन्यवाद छ तपाईलाई Prabhu Dhanyabad Cha Dhanyabad Cha Tapai Laai    येशू धन्यवाद छ फेरी नयाँ जीवन दिनुभो मलाई Yeshu Dhanyabad Cha Pheri Naya Jiwan Dino Bho Malai    येशू धन्यवाद छ धन्यवाद छ तपाईलाई Yeshu Dhanyabad Cha, Dhanyabad Cha Tapai Laai  </dc:title>
  <dc:creator>Sagar Mukhiya sagar.mukhiya@cortland.edu</dc:creator>
  <cp:lastModifiedBy>Sagar Mukhiya sagar.mukhiya@cortland.edu</cp:lastModifiedBy>
  <cp:revision>1</cp:revision>
  <dcterms:created xsi:type="dcterms:W3CDTF">2021-07-27T03:30:05Z</dcterms:created>
  <dcterms:modified xsi:type="dcterms:W3CDTF">2021-07-27T03:30:22Z</dcterms:modified>
</cp:coreProperties>
</file>