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70"/>
  </p:normalViewPr>
  <p:slideViewPr>
    <p:cSldViewPr snapToGrid="0" snapToObjects="1">
      <p:cViewPr varScale="1">
        <p:scale>
          <a:sx n="76" d="100"/>
          <a:sy n="76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D364-1B5C-174F-BBDC-83946D4C3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68E132-50DF-734E-A1A3-8CF62D3F2A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9500F-D7B2-6B4E-85E0-8AEDB59E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4288C-D85C-5545-B55E-ABEE50A30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8DA84-9348-A84A-9C9D-A479E062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8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BFBC-2366-664E-9E1F-849643E8D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76679-22AE-7B4E-9D3A-595EFE2A0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970DC-0F09-EC48-B0F1-DE8C703F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73A63-1D64-D643-B1A0-324E9C708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73144-072F-1E4C-84E2-828DC7CC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9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D63A7-3059-9941-8AA3-96D5B7B48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A6FCE-D604-1741-A748-239DD4AEE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6A22B-3C9C-AF4C-9CD5-A89F36A77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A4487-34E6-9244-919E-D3265EC11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A7B88-75FD-F04D-9D7C-E45A08A4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63D4D-FB9F-844D-8F75-C17EDD53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6DC25-94D1-DC46-9447-C81EC8DC4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61436-146C-5D47-913D-1BF29F1F6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BD66E-7E78-3C43-B21D-85F684D45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80DA8-3A8A-A544-9567-E5D864C9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A96D5D-59C9-B94D-917D-3969531CE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84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A5DEE-E5C9-884D-A5BB-99C6C2A1F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2C21A-231F-1741-8913-1307A5D7E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22E02-834F-4C47-8AB0-C08C13CBA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BBE6D3-8281-9747-9F1A-BE035F2BC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D7FF1D-52F7-CF41-803D-1CE36635A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98EBF2-0BC7-9047-8623-85B6754EF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73526B-7C94-A248-A41D-5D0DA6F9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B04104-2A0D-8C48-81FE-9F8B1DC19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8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74532-835D-3044-84C4-D76EE942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DC1C9-988C-B341-AC03-9B65CBBA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798639-7D7F-7E46-8186-A397E831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FD9C75-DD98-3B48-BC92-4BE845606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9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BC7966-7D4E-5F4D-8DD0-1EB93FC27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B3F9AE-0ED9-6C4E-9833-C91BB299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25A8E-BF4A-664B-9181-571AA8D8F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7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CCF2A-81E6-9541-A8DC-05BA9464F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F242A-13C5-B147-A5BB-CEC12FA4C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1664A-3A66-1941-9A3D-4E61CF288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E88DC-528F-F640-8D47-106F146B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C7006-AE39-8544-B38C-27A3D800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2697C-B6EF-3D46-851A-44B9521CF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1301C-381E-3D44-BB9F-D3F995299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37EE0-DEA4-8640-958F-EE3E71926D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AA997-B402-8147-8923-98F9E636A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4CCFE-034C-034C-AA4D-62987CDF1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D8E60-CD63-F74F-8462-59E14440A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760C92-E47B-814F-8569-4D1C0DF8B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4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E8903-F1FE-4543-85E1-81E87DBC5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F1F42-409A-FE47-B7CD-63DC7D393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C106A-0AE5-9143-9348-F4D8F8A9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80C06-BD9D-614D-BC8C-486139A8E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21AF7-1521-E64E-93C4-9B519D84D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0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D6E526-F6E5-8145-A947-2BEB2C9BB6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EC2A0-6412-BA47-9728-9C0139D5A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9510A-AFC7-8945-B446-A6A5C27FE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B7B2A-7C32-0942-BAA1-2FBF0FBDB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DDE60-F5ED-9248-BE55-8F204EE82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5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4B46E1-CA61-C24B-81F8-551A6890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8DC53-7B82-C94B-A060-66D693E72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152CF-B893-8F47-88EC-799985E4C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54EE7-12EF-A346-B128-5C3968DF45F3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04783-636E-C54A-8220-88FF2CDB67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F47D1-85DF-A24F-AD17-0B5FE8941F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0DF9A-C682-1E44-973E-DB5F84B2F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9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39E2C0-B18E-F641-968A-623B6A18AD4D}"/>
              </a:ext>
            </a:extLst>
          </p:cNvPr>
          <p:cNvSpPr/>
          <p:nvPr/>
        </p:nvSpPr>
        <p:spPr>
          <a:xfrm>
            <a:off x="0" y="73334"/>
            <a:ext cx="12192000" cy="6267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e-NP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प्रशंसा गरौँ स्वर्गमा हुनुहुनेलाई 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( 1</a:t>
            </a:r>
            <a:r>
              <a:rPr lang="en-US" sz="3200" b="1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st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  Fret G = Am C D)</a:t>
            </a:r>
            <a:r>
              <a:rPr lang="en-US" sz="32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</a:p>
          <a:p>
            <a:pPr lvl="0" algn="ctr">
              <a:lnSpc>
                <a:spcPct val="150000"/>
              </a:lnSpc>
            </a:pPr>
            <a:r>
              <a:rPr lang="en-US" sz="3000" b="1" dirty="0"/>
              <a:t> </a:t>
            </a:r>
            <a:r>
              <a:rPr lang="ne-NP" sz="3000" b="1" dirty="0"/>
              <a:t>( प्रशंसा गरौँ स्वर्गमा हुनुहुनेलाई</a:t>
            </a:r>
            <a:r>
              <a:rPr lang="en-US" sz="3000" b="1" dirty="0"/>
              <a:t>, </a:t>
            </a:r>
            <a:r>
              <a:rPr lang="ne-NP" sz="3000" b="1" dirty="0"/>
              <a:t>प्रशंसा गर राजाहरुका राजालाई 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Prashansha</a:t>
            </a:r>
            <a:r>
              <a:rPr lang="en-US" sz="3000" b="1" dirty="0"/>
              <a:t> </a:t>
            </a:r>
            <a:r>
              <a:rPr lang="en-US" sz="3000" b="1" dirty="0" err="1"/>
              <a:t>Garou</a:t>
            </a:r>
            <a:r>
              <a:rPr lang="en-US" sz="3000" b="1" dirty="0"/>
              <a:t> </a:t>
            </a:r>
            <a:r>
              <a:rPr lang="en-US" sz="3000" b="1" dirty="0" err="1"/>
              <a:t>Sworgama</a:t>
            </a:r>
            <a:r>
              <a:rPr lang="en-US" sz="3000" b="1" dirty="0"/>
              <a:t> </a:t>
            </a:r>
            <a:r>
              <a:rPr lang="en-US" sz="3000" b="1" dirty="0" err="1"/>
              <a:t>Hunuhunelai</a:t>
            </a:r>
            <a:r>
              <a:rPr lang="en-US" sz="3000" b="1" dirty="0"/>
              <a:t>, </a:t>
            </a:r>
            <a:r>
              <a:rPr lang="en-US" sz="3000" b="1" dirty="0" err="1"/>
              <a:t>Prashamsha</a:t>
            </a:r>
            <a:r>
              <a:rPr lang="en-US" sz="3000" b="1" dirty="0"/>
              <a:t> </a:t>
            </a:r>
            <a:r>
              <a:rPr lang="en-US" sz="3000" b="1" dirty="0" err="1"/>
              <a:t>Garou</a:t>
            </a:r>
            <a:r>
              <a:rPr lang="en-US" sz="3000" b="1" dirty="0"/>
              <a:t> </a:t>
            </a:r>
            <a:r>
              <a:rPr lang="en-US" sz="3000" b="1" dirty="0" err="1"/>
              <a:t>Rajaharuka</a:t>
            </a:r>
            <a:r>
              <a:rPr lang="en-US" sz="3000" b="1" dirty="0"/>
              <a:t> </a:t>
            </a:r>
            <a:r>
              <a:rPr lang="en-US" sz="3000" b="1" dirty="0" err="1"/>
              <a:t>Rajalai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( प्रशंसाले छुटकारा ल्याउँछ</a:t>
            </a:r>
            <a:r>
              <a:rPr lang="en-US" sz="3000" b="1" dirty="0"/>
              <a:t>, </a:t>
            </a:r>
            <a:r>
              <a:rPr lang="ne-NP" sz="3000" b="1" dirty="0"/>
              <a:t>प्रशंसाले स्वतन्त्रता पर्छ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Prashamshalae</a:t>
            </a:r>
            <a:r>
              <a:rPr lang="en-US" sz="3000" b="1" dirty="0"/>
              <a:t> </a:t>
            </a:r>
            <a:r>
              <a:rPr lang="en-US" sz="3000" b="1" dirty="0" err="1"/>
              <a:t>Chutkara</a:t>
            </a:r>
            <a:r>
              <a:rPr lang="en-US" sz="3000" b="1" dirty="0"/>
              <a:t> </a:t>
            </a:r>
            <a:r>
              <a:rPr lang="en-US" sz="3000" b="1" dirty="0" err="1"/>
              <a:t>lyaucha</a:t>
            </a:r>
            <a:r>
              <a:rPr lang="en-US" sz="3000" b="1" dirty="0"/>
              <a:t>, </a:t>
            </a:r>
            <a:r>
              <a:rPr lang="en-US" sz="3000" b="1" dirty="0" err="1"/>
              <a:t>Prashamshalae</a:t>
            </a:r>
            <a:r>
              <a:rPr lang="en-US" sz="3000" b="1" dirty="0"/>
              <a:t> </a:t>
            </a:r>
            <a:r>
              <a:rPr lang="en-US" sz="3000" b="1" dirty="0" err="1"/>
              <a:t>Suhatantra</a:t>
            </a:r>
            <a:r>
              <a:rPr lang="en-US" sz="3000" b="1" dirty="0"/>
              <a:t> </a:t>
            </a:r>
            <a:r>
              <a:rPr lang="en-US" sz="3000" b="1" dirty="0" err="1"/>
              <a:t>Parcha</a:t>
            </a:r>
            <a:r>
              <a:rPr lang="en-US" sz="30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प्रशंसाले उनको महिमा ल्याउँदछ )</a:t>
            </a:r>
            <a:r>
              <a:rPr lang="en-US" sz="3000" b="1" dirty="0"/>
              <a:t>2</a:t>
            </a:r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Prashamshalae</a:t>
            </a:r>
            <a:r>
              <a:rPr lang="en-US" sz="3000" b="1" dirty="0"/>
              <a:t> </a:t>
            </a:r>
            <a:r>
              <a:rPr lang="en-US" sz="3000" b="1" dirty="0" err="1"/>
              <a:t>Uhako</a:t>
            </a:r>
            <a:r>
              <a:rPr lang="en-US" sz="3000" b="1" dirty="0"/>
              <a:t> Mahima </a:t>
            </a:r>
            <a:r>
              <a:rPr lang="en-US" sz="3000" b="1" dirty="0" err="1"/>
              <a:t>Lyaudhacha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1 2 3 ……4/Go…</a:t>
            </a:r>
            <a:r>
              <a:rPr lang="ne-NP" sz="3000" b="1" dirty="0"/>
              <a:t>प्रशंसा गरौँ स्वर्गमा</a:t>
            </a:r>
            <a:r>
              <a:rPr lang="en-US" sz="3000" b="1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23161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2021-07-25T01:37:37Z</dcterms:created>
  <dcterms:modified xsi:type="dcterms:W3CDTF">2021-07-25T01:38:07Z</dcterms:modified>
</cp:coreProperties>
</file>