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79" r:id="rId2"/>
    <p:sldId id="48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5170"/>
  </p:normalViewPr>
  <p:slideViewPr>
    <p:cSldViewPr snapToGrid="0" snapToObjects="1">
      <p:cViewPr varScale="1">
        <p:scale>
          <a:sx n="90" d="100"/>
          <a:sy n="90" d="100"/>
        </p:scale>
        <p:origin x="8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323DB-DF63-EF4C-973F-AA7EC81486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AB4EA1-EFB9-D94C-883B-493DFC763B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3ED78D-7DF9-F247-9177-66A2014C3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BB56A-83FF-AB45-B27F-4A372B6A8FE5}" type="datetimeFigureOut">
              <a:rPr lang="en-US" smtClean="0"/>
              <a:t>7/26/21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49199-9664-E145-9507-9D26E713C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932C6-5DA1-2449-99F9-8869A5805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0E2F0-D936-FA4B-B504-C017A9EFB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904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90E5C-9105-5B4C-9AE2-4ACE3CA1B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9EA93-4204-C14F-9743-CD56AED0E9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67DC57-2555-1B41-A4A6-9051D304B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BB56A-83FF-AB45-B27F-4A372B6A8FE5}" type="datetimeFigureOut">
              <a:rPr lang="en-US" smtClean="0"/>
              <a:t>7/26/21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B5F30-5AB1-9F4A-BD81-5AF62B3BD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4A3481-FB07-EE4C-AC62-3335D4511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0E2F0-D936-FA4B-B504-C017A9EFB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229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01E8D-2AAE-B840-8B46-A636ED034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50ED21-991A-7249-910E-956AC6C18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505EEF-04C4-9743-8663-D3164F696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BB56A-83FF-AB45-B27F-4A372B6A8FE5}" type="datetimeFigureOut">
              <a:rPr lang="en-US" smtClean="0"/>
              <a:t>7/26/21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18388B-AFE3-CF42-8D99-E9E2E3BE4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37EE70-A5FB-2A46-A023-EAC93EAFD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0E2F0-D936-FA4B-B504-C017A9EFB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782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F5744-5BC6-DC4D-833F-FEAB2B75F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655DBE-CFC2-CF44-9B66-556CD7F815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B5770C-0588-4B4E-AA27-A18584CFF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DEF7EE-6555-1740-B061-133A27710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BB56A-83FF-AB45-B27F-4A372B6A8FE5}" type="datetimeFigureOut">
              <a:rPr lang="en-US" smtClean="0"/>
              <a:t>7/26/21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A81621-CEF9-7D4A-9B82-3715AE477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2F6301-0657-FD4D-B0F1-8DE56A8E6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0E2F0-D936-FA4B-B504-C017A9EFB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391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4591-D523-2F4B-81BB-B077B5A7B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C743E1-6F87-EE4B-A5C9-29D20CB72D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973241-8A4E-094F-BEE3-7D8E44AE42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984C52-A4CC-824F-BC8A-8EB66D544F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B9E522-7D61-024F-A8DA-C05203536E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A792D6-47E9-8947-A46D-AC4DBD743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BB56A-83FF-AB45-B27F-4A372B6A8FE5}" type="datetimeFigureOut">
              <a:rPr lang="en-US" smtClean="0"/>
              <a:t>7/26/21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9DECA3-D058-A342-B048-8191F575F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B9B3DF-ACBB-554C-B30B-411C2B755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0E2F0-D936-FA4B-B504-C017A9EFB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585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A5102-DBA5-064A-99A9-3A6AB7338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84AB3B-BB19-224E-8679-0576D5296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BB56A-83FF-AB45-B27F-4A372B6A8FE5}" type="datetimeFigureOut">
              <a:rPr lang="en-US" smtClean="0"/>
              <a:t>7/26/21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B1A357-0A01-FD41-B431-750812213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6F9293-0981-D84A-A5FE-C2DF7825A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0E2F0-D936-FA4B-B504-C017A9EFB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000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34F728-B2E1-7444-BF94-6D3D48C2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BB56A-83FF-AB45-B27F-4A372B6A8FE5}" type="datetimeFigureOut">
              <a:rPr lang="en-US" smtClean="0"/>
              <a:t>7/26/21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A04838-00BF-2248-88E4-906FAC67E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18F1A-9C3A-384D-B020-BD9BF76BF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0E2F0-D936-FA4B-B504-C017A9EFB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278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B41A4-A721-7C43-94F2-F82EEF3AF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61DAE-E002-874F-914D-9310F0CE0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DAAF97-968F-6141-8D87-CC1BD81CF6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DA86D3-6B35-DC4B-A50A-5A8C06206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BB56A-83FF-AB45-B27F-4A372B6A8FE5}" type="datetimeFigureOut">
              <a:rPr lang="en-US" smtClean="0"/>
              <a:t>7/26/21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A3E46C-D478-E942-818E-209657274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684E54-D4B5-824F-BDBC-E88DB7C14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0E2F0-D936-FA4B-B504-C017A9EFB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416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9FCDB-6B30-1347-A35C-6247AFD3F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D197AF-4C12-954C-A0C8-302AC3A88A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D219DF-C7C4-B142-9ABF-94A7865A93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3A41AC-E9E2-1B4F-BDCD-06EBAC4D9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BB56A-83FF-AB45-B27F-4A372B6A8FE5}" type="datetimeFigureOut">
              <a:rPr lang="en-US" smtClean="0"/>
              <a:t>7/26/21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D74E8C-FE95-3843-A482-A398367A4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B39772-2BC1-DA48-9867-0B8705779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0E2F0-D936-FA4B-B504-C017A9EFB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198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EA97A-EA10-294E-975C-1BCA9BA0F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C68B02-5D56-A54E-BB8E-5CFF2223D6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A68CF-60A3-B04C-9400-67F6B5343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BB56A-83FF-AB45-B27F-4A372B6A8FE5}" type="datetimeFigureOut">
              <a:rPr lang="en-US" smtClean="0"/>
              <a:t>7/26/21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B35D7E-D709-C745-A814-18189AF4E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9FACB3-65E4-E446-8094-FDC644514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0E2F0-D936-FA4B-B504-C017A9EFB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126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C6D46E-8F24-1E4E-BB79-DFAEC0B514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B1C0A3-3DC1-0E4A-B194-00CFB39EDB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44CCEA-3FA7-2C40-9400-D4E04F9F5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BB56A-83FF-AB45-B27F-4A372B6A8FE5}" type="datetimeFigureOut">
              <a:rPr lang="en-US" smtClean="0"/>
              <a:t>7/26/21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525C1-F054-2447-8115-193633D9F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37B80-B128-274D-B27A-B2111D316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0E2F0-D936-FA4B-B504-C017A9EFB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93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955BAC-83AC-4A46-9483-FB87E6B4E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3290D0-5626-7642-82F4-47927EC622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B47B94-6F3B-2942-AF59-8610935417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BB56A-83FF-AB45-B27F-4A372B6A8FE5}" type="datetimeFigureOut">
              <a:rPr lang="en-US" smtClean="0"/>
              <a:t>7/26/21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AE0E3-C315-554A-9C86-C85BA8D2E5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EC014F-F8B7-0F40-8252-3FC6E99D5A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0E2F0-D936-FA4B-B504-C017A9EFB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631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DCAE379-3CC0-6047-97E7-337F86F59309}"/>
              </a:ext>
            </a:extLst>
          </p:cNvPr>
          <p:cNvSpPr/>
          <p:nvPr/>
        </p:nvSpPr>
        <p:spPr>
          <a:xfrm>
            <a:off x="-1615" y="363915"/>
            <a:ext cx="121920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ctr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e-NP" sz="3200" b="1" dirty="0"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येशूको पछि म हिँड़्न लागेँ </a:t>
            </a:r>
            <a:r>
              <a:rPr lang="en-US" sz="3200" b="1" dirty="0"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( 1</a:t>
            </a:r>
            <a:r>
              <a:rPr lang="en-US" sz="3200" b="1" baseline="30000" dirty="0"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st</a:t>
            </a:r>
            <a:r>
              <a:rPr lang="en-US" sz="3200" b="1" dirty="0"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Fret D = D# )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457200" marR="0" algn="ctr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indent="-342900" algn="ctr">
              <a:buAutoNum type="hindiNumPeriod"/>
            </a:pPr>
            <a:r>
              <a:rPr lang="ne-NP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येशूको पछि म हिँड़्न लागेँ दुनियाँलाई त्यागी क्रूस नै बोकी</a:t>
            </a:r>
            <a:endParaRPr lang="en-US" sz="32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en-US" sz="3200" b="1" dirty="0"/>
              <a:t>      </a:t>
            </a:r>
            <a:r>
              <a:rPr lang="en-US" sz="3200" b="1" dirty="0" err="1"/>
              <a:t>Yeshuko</a:t>
            </a:r>
            <a:r>
              <a:rPr lang="en-US" sz="3200" b="1" dirty="0"/>
              <a:t> </a:t>
            </a:r>
            <a:r>
              <a:rPr lang="en-US" sz="3200" b="1" dirty="0" err="1"/>
              <a:t>Pachi</a:t>
            </a:r>
            <a:r>
              <a:rPr lang="en-US" sz="3200" b="1" dirty="0"/>
              <a:t> Ma </a:t>
            </a:r>
            <a:r>
              <a:rPr lang="en-US" sz="3200" b="1" dirty="0" err="1"/>
              <a:t>Hidna</a:t>
            </a:r>
            <a:r>
              <a:rPr lang="en-US" sz="3200" b="1" dirty="0"/>
              <a:t> </a:t>
            </a:r>
            <a:r>
              <a:rPr lang="en-US" sz="3200" b="1" dirty="0" err="1"/>
              <a:t>Lagae</a:t>
            </a:r>
            <a:r>
              <a:rPr lang="en-US" sz="3200" b="1" dirty="0"/>
              <a:t>, </a:t>
            </a:r>
            <a:r>
              <a:rPr lang="en-US" sz="3200" b="1" dirty="0" err="1"/>
              <a:t>Duniyalai</a:t>
            </a:r>
            <a:r>
              <a:rPr lang="en-US" sz="3200" b="1" dirty="0"/>
              <a:t> Tyagi </a:t>
            </a:r>
            <a:r>
              <a:rPr lang="en-US" sz="3200" b="1" dirty="0" err="1"/>
              <a:t>Krusha</a:t>
            </a:r>
            <a:r>
              <a:rPr lang="en-US" sz="3200" b="1" dirty="0"/>
              <a:t> </a:t>
            </a:r>
            <a:r>
              <a:rPr lang="en-US" sz="3200" b="1" dirty="0" err="1"/>
              <a:t>Nai</a:t>
            </a:r>
            <a:r>
              <a:rPr lang="en-US" sz="3200" b="1" dirty="0"/>
              <a:t> </a:t>
            </a:r>
            <a:r>
              <a:rPr lang="en-US" sz="3200" b="1" dirty="0" err="1"/>
              <a:t>Bhoki</a:t>
            </a:r>
            <a:endParaRPr lang="en-US" sz="3200" b="1" dirty="0"/>
          </a:p>
          <a:p>
            <a:pPr algn="ctr"/>
            <a:r>
              <a:rPr lang="ne-NP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येशूको पछि म हिँड़्न लागेँ (फर्कंदिनँ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फर्कंदिनँ) (२)</a:t>
            </a:r>
            <a:endParaRPr lang="en-US" sz="32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en-US" sz="3200" b="1" dirty="0" err="1"/>
              <a:t>Yeshuko</a:t>
            </a:r>
            <a:r>
              <a:rPr lang="en-US" sz="3200" b="1" dirty="0"/>
              <a:t> </a:t>
            </a:r>
            <a:r>
              <a:rPr lang="en-US" sz="3200" b="1" dirty="0" err="1"/>
              <a:t>Pachi</a:t>
            </a:r>
            <a:r>
              <a:rPr lang="en-US" sz="3200" b="1" dirty="0"/>
              <a:t> Ma </a:t>
            </a:r>
            <a:r>
              <a:rPr lang="en-US" sz="3200" b="1" dirty="0" err="1"/>
              <a:t>Hidna</a:t>
            </a:r>
            <a:r>
              <a:rPr lang="en-US" sz="3200" b="1" dirty="0"/>
              <a:t> </a:t>
            </a:r>
            <a:r>
              <a:rPr lang="en-US" sz="3200" b="1" dirty="0" err="1"/>
              <a:t>Lagae</a:t>
            </a:r>
            <a:r>
              <a:rPr lang="en-US" sz="3200" b="1" dirty="0"/>
              <a:t>, ( </a:t>
            </a:r>
            <a:r>
              <a:rPr lang="en-US" sz="3200" b="1" dirty="0" err="1"/>
              <a:t>Farkadina</a:t>
            </a:r>
            <a:r>
              <a:rPr lang="en-US" sz="3200" b="1" dirty="0"/>
              <a:t> </a:t>
            </a:r>
            <a:r>
              <a:rPr lang="en-US" sz="3200" b="1" dirty="0" err="1"/>
              <a:t>Farkadina</a:t>
            </a:r>
            <a:r>
              <a:rPr lang="en-US" sz="3200" b="1" dirty="0"/>
              <a:t> )2 </a:t>
            </a:r>
          </a:p>
          <a:p>
            <a:pPr algn="ctr"/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indent="-342900" algn="ctr">
              <a:buAutoNum type="hindiNumPeriod" startAt="2"/>
            </a:pPr>
            <a:r>
              <a:rPr lang="ne-NP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आमाले मलाई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बुबाले मलाई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सबैले मलाई त्यागे तापनि ।</a:t>
            </a:r>
            <a:endParaRPr lang="en-US" sz="32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en-US" sz="3200" b="1" dirty="0" err="1"/>
              <a:t>Aamaley</a:t>
            </a:r>
            <a:r>
              <a:rPr lang="en-US" sz="3200" b="1" dirty="0"/>
              <a:t> </a:t>
            </a:r>
            <a:r>
              <a:rPr lang="en-US" sz="3200" b="1" dirty="0" err="1"/>
              <a:t>Malai</a:t>
            </a:r>
            <a:r>
              <a:rPr lang="en-US" sz="3200" b="1" dirty="0"/>
              <a:t>, </a:t>
            </a:r>
            <a:r>
              <a:rPr lang="en-US" sz="3200" b="1" dirty="0" err="1"/>
              <a:t>Bubaley</a:t>
            </a:r>
            <a:r>
              <a:rPr lang="en-US" sz="3200" b="1" dirty="0"/>
              <a:t> </a:t>
            </a:r>
            <a:r>
              <a:rPr lang="en-US" sz="3200" b="1" dirty="0" err="1"/>
              <a:t>Malai</a:t>
            </a:r>
            <a:r>
              <a:rPr lang="en-US" sz="3200" b="1" dirty="0"/>
              <a:t>, </a:t>
            </a:r>
            <a:r>
              <a:rPr lang="en-US" sz="3200" b="1" dirty="0" err="1"/>
              <a:t>Sabailai</a:t>
            </a:r>
            <a:r>
              <a:rPr lang="en-US" sz="3200" b="1" dirty="0"/>
              <a:t> </a:t>
            </a:r>
            <a:r>
              <a:rPr lang="en-US" sz="3200" b="1" dirty="0" err="1"/>
              <a:t>Malai</a:t>
            </a:r>
            <a:r>
              <a:rPr lang="en-US" sz="3200" b="1" dirty="0"/>
              <a:t> </a:t>
            </a:r>
            <a:r>
              <a:rPr lang="en-US" sz="3200" b="1" dirty="0" err="1"/>
              <a:t>Tyagae</a:t>
            </a:r>
            <a:r>
              <a:rPr lang="en-US" sz="3200" b="1" dirty="0"/>
              <a:t> </a:t>
            </a:r>
            <a:r>
              <a:rPr lang="en-US" sz="3200" b="1" dirty="0" err="1"/>
              <a:t>Tapani</a:t>
            </a:r>
            <a:endParaRPr lang="en-US" sz="3200" b="1" dirty="0"/>
          </a:p>
          <a:p>
            <a:pPr marL="342900" indent="-342900" algn="ctr">
              <a:buAutoNum type="hindiNumPeriod" startAt="2"/>
            </a:pP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/>
            <a:r>
              <a:rPr lang="ne-NP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  येशूको पछि म हिँड़्न लागेँ फर्कदिन (फर्कंदिनँ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फर्कंदिनँ) (२)</a:t>
            </a:r>
            <a:endParaRPr lang="en-US" sz="32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en-US" sz="3200" b="1" dirty="0"/>
              <a:t> </a:t>
            </a:r>
            <a:r>
              <a:rPr lang="en-US" sz="3200" b="1" dirty="0" err="1"/>
              <a:t>Yeshuko</a:t>
            </a:r>
            <a:r>
              <a:rPr lang="en-US" sz="3200" b="1" dirty="0"/>
              <a:t> </a:t>
            </a:r>
            <a:r>
              <a:rPr lang="en-US" sz="3200" b="1" dirty="0" err="1"/>
              <a:t>Pachi</a:t>
            </a:r>
            <a:r>
              <a:rPr lang="en-US" sz="3200" b="1" dirty="0"/>
              <a:t> Ma </a:t>
            </a:r>
            <a:r>
              <a:rPr lang="en-US" sz="3200" b="1" dirty="0" err="1"/>
              <a:t>Hidna</a:t>
            </a:r>
            <a:r>
              <a:rPr lang="en-US" sz="3200" b="1" dirty="0"/>
              <a:t> </a:t>
            </a:r>
            <a:r>
              <a:rPr lang="en-US" sz="3200" b="1" dirty="0" err="1"/>
              <a:t>Lagae</a:t>
            </a:r>
            <a:r>
              <a:rPr lang="en-US" sz="3200" b="1" dirty="0"/>
              <a:t>, ( </a:t>
            </a:r>
            <a:r>
              <a:rPr lang="en-US" sz="3200" b="1" dirty="0" err="1"/>
              <a:t>Farkadina</a:t>
            </a:r>
            <a:r>
              <a:rPr lang="en-US" sz="3200" b="1" dirty="0"/>
              <a:t> </a:t>
            </a:r>
            <a:r>
              <a:rPr lang="en-US" sz="3200" b="1" dirty="0" err="1"/>
              <a:t>Farkadina</a:t>
            </a:r>
            <a:r>
              <a:rPr lang="en-US" sz="3200" b="1" dirty="0"/>
              <a:t> )2 </a:t>
            </a:r>
          </a:p>
          <a:p>
            <a:pPr algn="ctr"/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74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BAA091B-A52B-B94D-8814-D8270E239793}"/>
              </a:ext>
            </a:extLst>
          </p:cNvPr>
          <p:cNvSpPr/>
          <p:nvPr/>
        </p:nvSpPr>
        <p:spPr>
          <a:xfrm>
            <a:off x="-1091" y="902226"/>
            <a:ext cx="12192001" cy="5820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en-US" sz="36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indent="-342900" algn="ctr">
              <a:lnSpc>
                <a:spcPct val="150000"/>
              </a:lnSpc>
              <a:buAutoNum type="hindiNumPeriod" startAt="3"/>
            </a:pPr>
            <a:r>
              <a:rPr lang="ne-NP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माटोको मेरो क्षणभङ्गुर शरीर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माटैमा फेरि नमिलेसम्म ।</a:t>
            </a:r>
            <a:endParaRPr lang="en-US" sz="36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/>
              <a:t>Matoko</a:t>
            </a:r>
            <a:r>
              <a:rPr lang="en-US" sz="3600" b="1" dirty="0"/>
              <a:t> Mero </a:t>
            </a:r>
            <a:r>
              <a:rPr lang="en-US" sz="3600" b="1" dirty="0" err="1"/>
              <a:t>Chandvarko</a:t>
            </a:r>
            <a:r>
              <a:rPr lang="en-US" sz="3600" b="1" dirty="0"/>
              <a:t> </a:t>
            </a:r>
            <a:r>
              <a:rPr lang="en-US" sz="3600" b="1" dirty="0" err="1"/>
              <a:t>Sarir</a:t>
            </a:r>
            <a:r>
              <a:rPr lang="en-US" sz="3600" b="1" dirty="0"/>
              <a:t>, Matai </a:t>
            </a:r>
            <a:r>
              <a:rPr lang="en-US" sz="3600" b="1" dirty="0" err="1"/>
              <a:t>Feri</a:t>
            </a:r>
            <a:r>
              <a:rPr lang="en-US" sz="3600" b="1" dirty="0"/>
              <a:t> </a:t>
            </a:r>
            <a:r>
              <a:rPr lang="en-US" sz="3600" b="1" dirty="0" err="1"/>
              <a:t>Namilae</a:t>
            </a:r>
            <a:r>
              <a:rPr lang="en-US" sz="3600" b="1" dirty="0"/>
              <a:t> Samma</a:t>
            </a:r>
          </a:p>
          <a:p>
            <a:pPr algn="ctr">
              <a:lnSpc>
                <a:spcPct val="150000"/>
              </a:lnSpc>
            </a:pPr>
            <a:r>
              <a:rPr lang="ne-NP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येशूको पछि म हिँड़्न लागेँ (फर्कंदिनँ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फर्कंदिनँ) (२)</a:t>
            </a:r>
            <a:endParaRPr lang="en-US" sz="36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/>
              <a:t>Yeshuko</a:t>
            </a:r>
            <a:r>
              <a:rPr lang="en-US" sz="3600" b="1" dirty="0"/>
              <a:t> </a:t>
            </a:r>
            <a:r>
              <a:rPr lang="en-US" sz="3600" b="1" dirty="0" err="1"/>
              <a:t>Pachi</a:t>
            </a:r>
            <a:r>
              <a:rPr lang="en-US" sz="3600" b="1" dirty="0"/>
              <a:t> Ma </a:t>
            </a:r>
            <a:r>
              <a:rPr lang="en-US" sz="3600" b="1" dirty="0" err="1"/>
              <a:t>Hidna</a:t>
            </a:r>
            <a:r>
              <a:rPr lang="en-US" sz="3600" b="1" dirty="0"/>
              <a:t> </a:t>
            </a:r>
            <a:r>
              <a:rPr lang="en-US" sz="3600" b="1" dirty="0" err="1"/>
              <a:t>Lagae</a:t>
            </a:r>
            <a:r>
              <a:rPr lang="en-US" sz="3600" b="1" dirty="0"/>
              <a:t>, ( </a:t>
            </a:r>
            <a:r>
              <a:rPr lang="en-US" sz="3600" b="1" dirty="0" err="1"/>
              <a:t>Farkadina</a:t>
            </a:r>
            <a:r>
              <a:rPr lang="en-US" sz="3600" b="1" dirty="0"/>
              <a:t> </a:t>
            </a:r>
            <a:r>
              <a:rPr lang="en-US" sz="3600" b="1" dirty="0" err="1"/>
              <a:t>Farkadina</a:t>
            </a:r>
            <a:r>
              <a:rPr lang="en-US" sz="3600" b="1" dirty="0"/>
              <a:t> )2 </a:t>
            </a:r>
          </a:p>
          <a:p>
            <a:pPr algn="ctr">
              <a:lnSpc>
                <a:spcPct val="150000"/>
              </a:lnSpc>
            </a:pPr>
            <a:endParaRPr lang="en-US" sz="36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endParaRPr lang="en-US" sz="36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8877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</Words>
  <Application>Microsoft Macintosh PowerPoint</Application>
  <PresentationFormat>Widescreen</PresentationFormat>
  <Paragraphs>19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Sagar Mukhiya sagar.mukhiya@cortland.edu</dc:creator>
  <cp:lastModifiedBy>Sagar Mukhiya sagar.mukhiya@cortland.edu</cp:lastModifiedBy>
  <cp:revision>1</cp:revision>
  <dcterms:created xsi:type="dcterms:W3CDTF">2021-07-27T03:28:23Z</dcterms:created>
  <dcterms:modified xsi:type="dcterms:W3CDTF">2021-07-27T03:29:05Z</dcterms:modified>
</cp:coreProperties>
</file>