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0" r:id="rId2"/>
    <p:sldId id="46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70"/>
  </p:normalViewPr>
  <p:slideViewPr>
    <p:cSldViewPr snapToGrid="0" snapToObjects="1">
      <p:cViewPr varScale="1">
        <p:scale>
          <a:sx n="76" d="100"/>
          <a:sy n="76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E421D-17C0-FD48-B35F-1D7C282D4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2A1121-0972-3C41-B3CE-17020C75E8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66F7C-E763-9C49-AA4E-97E15F9F8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917D1-EF6B-7F4F-B594-7782EC639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9A0CF-F921-9A4C-9274-AD3E6A1F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6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EE552-81E7-1541-A4B2-868A47C40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84377-500C-F74F-8DA7-00D9C8C55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82C52-B1BC-0D47-95BF-8FA268F4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CF7BE-E74A-7A46-86F7-89B04153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B3A77-65BA-BE43-BCF4-40CF035EC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52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3ED43-EF7D-4E4C-9636-B628FA20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C251C-E729-EB42-B748-FA6763666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FFCD4-4FAF-E442-8A4A-9691EED9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4F789-727A-9A45-ABCF-3CDB42709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8AC6C-57BB-0347-91FB-41E15DB7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2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41C3B-8F81-0543-AD06-6ED1F4FF7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602D2-C191-CC41-B20C-1C956AD74E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0F5CF-AE68-AC43-91D6-E4FAE37F9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39A64-8BEB-974C-866B-ED4D1ECCA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9638B-C734-E84F-8A39-0E9DDA6CA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5F598-BA5E-3844-A87F-18A0C4567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1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57BDB-E3F4-2545-AD3B-78685F833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E5A16-841B-DF4A-9EFD-08CA1AC44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C1E2DB-232C-7540-8DB5-E7053147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20916-4EE3-3C4B-A8D7-641D3D2EC1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BE6EDF-D714-8F4C-8641-9C779F5B16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915E48-EC5C-1247-9A44-46A962168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651021-3566-E64D-A713-4614B58C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FFF408-964D-CF43-BF22-8D1B1335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7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D0DBC-8E91-9B45-9B65-7FEB504F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21473D-63A8-B74C-A7FB-9E90806ED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916F67-8815-BE4D-87B3-8DA3E4724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39F3D-061D-5B45-800D-938284CFC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2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61260D-7521-A244-881F-EB0E68003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800517-30F3-A844-AFA2-C8664EE7C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FCC1A-B425-DC43-9169-DED814760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34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5D1A7-CC13-1F42-83D2-CEBE5B352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E56E7-D085-FF4B-8C8C-8A25DD2C4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D32E7-2751-9545-8B87-4DFCFEDE4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85143-B8C0-3D47-92C0-7EADD641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3EC77-9864-0747-89F9-2F92AF9FB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ED0A5D-FF40-A54D-8D67-3E166921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38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FBA9-7F42-2A45-B7E9-0A1C9010E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683558-19C0-6B40-812A-DBD23EB3D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DD978-529F-EA41-A3A7-89329C331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CD38A-EC7A-0C41-93E0-05A8B3DB3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514AD-FBAB-3B40-B844-A7727650D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79EAF-484A-6446-824A-EF99E305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1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2DA35-6A85-E84E-8089-3C33D5136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58E55-7C02-AD46-A48E-6FF3B54BA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2F3F7-6E08-A743-B4CF-16971EF13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19E0A-692F-D14C-9EAF-392B80A0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75109-6E96-F246-911D-A41ED4F51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5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FF251A-3E33-3447-9977-0003BDC313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0723D6-D9AF-AD49-A5FC-D8C775F3F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6EC72-C622-8C40-BCD8-1CC3D3309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D95A1-E7DF-9648-8F65-9C70C4B61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CD582-9A89-4740-881C-412883B93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6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3F5F6E-07D6-AC46-B995-AF8965A8B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FF420-AB36-824B-884E-921A9A403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2F935-34FC-6A4B-B126-78A30F167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4FA9D-B0CF-4C4C-9F24-34B3EE96B58D}" type="datetimeFigureOut">
              <a:rPr lang="en-US" smtClean="0"/>
              <a:t>7/24/21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9F3E5-091A-B641-A998-C5D1105CB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CCC9F-A17A-D244-9F6B-E7326DBC1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FF07C-C724-5E49-8594-CE0833348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19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EFD230-A8C2-CF4F-B3B2-00677CA4E542}"/>
              </a:ext>
            </a:extLst>
          </p:cNvPr>
          <p:cNvSpPr/>
          <p:nvPr/>
        </p:nvSpPr>
        <p:spPr>
          <a:xfrm>
            <a:off x="-157729" y="0"/>
            <a:ext cx="12349163" cy="7882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000" b="1" dirty="0">
                <a:solidFill>
                  <a:srgbClr val="FF0000"/>
                </a:solidFill>
                <a:highlight>
                  <a:srgbClr val="FFFF00"/>
                </a:highlight>
                <a:latin typeface="system-ui"/>
              </a:rPr>
              <a:t>हे दुल्हा मेरो हृदयमा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system-ui"/>
              </a:rPr>
              <a:t> ( D major)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हे दुल्हा मेरो हृदयमा प्रेम जगाउनुहोस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 fontAlgn="base">
              <a:lnSpc>
                <a:spcPct val="150000"/>
              </a:lnSpc>
            </a:pPr>
            <a:r>
              <a:rPr lang="en-US" sz="3000" b="1" dirty="0" err="1"/>
              <a:t>HEy</a:t>
            </a:r>
            <a:r>
              <a:rPr lang="en-US" sz="3000" b="1" dirty="0"/>
              <a:t> DULHA MERO HRIDAYMA PREM JAGAUNUHOS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हे येशू मेरो हृदयमा आगो जलाउनुहोस  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HEy</a:t>
            </a:r>
            <a:r>
              <a:rPr lang="en-US" sz="3000" b="1" dirty="0"/>
              <a:t> YESHU MERO HRIDAYMA AAGO JALAUNUHOS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 कसरी चुप बसुँ तपाईंको प्रेम मैले चाखी सके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 fontAlgn="base">
              <a:lnSpc>
                <a:spcPct val="150000"/>
              </a:lnSpc>
            </a:pPr>
            <a:r>
              <a:rPr lang="en-US" sz="3000" b="1" dirty="0"/>
              <a:t>KASARI CHUP BASUN TAPAIKO PREM MAILE CHAKHI SAKE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 कसरी दुर रहुँ तपाईंको अंगालोमा म डुबी सके 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/>
              <a:t>KASARI DUR RAHUN TAPAIKO ANGALOMA MA DUBI SAKE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 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 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31184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5725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213C85-2481-1C4F-ADDD-899A6F6DAAFD}"/>
              </a:ext>
            </a:extLst>
          </p:cNvPr>
          <p:cNvSpPr/>
          <p:nvPr/>
        </p:nvSpPr>
        <p:spPr>
          <a:xfrm>
            <a:off x="-1" y="101432"/>
            <a:ext cx="12444413" cy="7280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3500" b="1" dirty="0">
                <a:solidFill>
                  <a:srgbClr val="050505"/>
                </a:solidFill>
                <a:latin typeface="system-ui"/>
              </a:rPr>
              <a:t>यदि मेरो एक नजरले तपाईंको हृदयलाई चोरेको छु भने </a:t>
            </a:r>
            <a:endParaRPr lang="en-US" sz="3500" b="1" dirty="0">
              <a:solidFill>
                <a:srgbClr val="050505"/>
              </a:solidFill>
              <a:latin typeface="system-ui"/>
            </a:endParaRPr>
          </a:p>
          <a:p>
            <a:pPr algn="ctr" fontAlgn="base">
              <a:lnSpc>
                <a:spcPct val="150000"/>
              </a:lnSpc>
            </a:pPr>
            <a:r>
              <a:rPr lang="en-US" sz="3500" b="1" dirty="0"/>
              <a:t>YADI MERO EK NAJARLE TAPAIKO HRIDAYLAI CHOREKO CHHU BHANE</a:t>
            </a:r>
          </a:p>
          <a:p>
            <a:pPr algn="ctr">
              <a:lnSpc>
                <a:spcPct val="150000"/>
              </a:lnSpc>
            </a:pPr>
            <a:r>
              <a:rPr lang="hi-IN" sz="3500" b="1" dirty="0">
                <a:solidFill>
                  <a:srgbClr val="050505"/>
                </a:solidFill>
                <a:latin typeface="system-ui"/>
              </a:rPr>
              <a:t> मा त झन् यहाँ  बाँच्न नै सक्दिन तपाईंको प्रेम बिना </a:t>
            </a:r>
            <a:endParaRPr lang="en-US" sz="35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MA TA JHAN YAHAN BANCHNA NAI SAKDINA TAPAIKO PREM BINA</a:t>
            </a:r>
          </a:p>
          <a:p>
            <a:pPr algn="ctr">
              <a:lnSpc>
                <a:spcPct val="150000"/>
              </a:lnSpc>
            </a:pPr>
            <a:r>
              <a:rPr lang="hi-IN" sz="3500" b="1" dirty="0">
                <a:solidFill>
                  <a:srgbClr val="050505"/>
                </a:solidFill>
                <a:latin typeface="system-ui"/>
              </a:rPr>
              <a:t>म त झन् यहाँ बाँच्न नै सक्दिन  येशूको प्रेम बिना </a:t>
            </a:r>
            <a:endParaRPr lang="en-US" sz="3500" b="1" dirty="0">
              <a:solidFill>
                <a:srgbClr val="050505"/>
              </a:solidFill>
              <a:latin typeface="system-ui"/>
            </a:endParaRPr>
          </a:p>
          <a:p>
            <a:pPr algn="ctr" fontAlgn="base">
              <a:lnSpc>
                <a:spcPct val="150000"/>
              </a:lnSpc>
            </a:pPr>
            <a:r>
              <a:rPr lang="en-US" sz="3500" b="1" dirty="0"/>
              <a:t>MA TA JHAN YAHAN BANCHNA NAI SAKDINA YESHUKO PREM BINA</a:t>
            </a:r>
          </a:p>
          <a:p>
            <a:pPr algn="ctr">
              <a:lnSpc>
                <a:spcPct val="150000"/>
              </a:lnSpc>
            </a:pP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1312062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Macintosh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system-ui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2021-07-25T01:19:19Z</dcterms:created>
  <dcterms:modified xsi:type="dcterms:W3CDTF">2021-07-25T01:19:38Z</dcterms:modified>
</cp:coreProperties>
</file>