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7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5170"/>
  </p:normalViewPr>
  <p:slideViewPr>
    <p:cSldViewPr snapToGrid="0" snapToObjects="1">
      <p:cViewPr varScale="1">
        <p:scale>
          <a:sx n="90" d="100"/>
          <a:sy n="90" d="100"/>
        </p:scale>
        <p:origin x="8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16C93-B6AF-C64F-A106-B5BE3F088E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1E5A0C-D9E5-B345-8025-D1323D551C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44A3B5-51B3-AB44-A36D-4E09890AD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C5063-D6E3-034F-AD4C-F4E9194190F7}" type="datetimeFigureOut">
              <a:rPr lang="en-US" smtClean="0"/>
              <a:t>8/10/21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56509C-F551-4B4A-87CC-00CDB8F87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AB82F4-675F-A84E-9502-3258993B9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C238-B42C-D04B-9846-8B8E88A3C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962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D5846-8650-334C-9536-66FCDC497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4F52F1-3940-D648-B90A-6D89C8F4B3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EB3993-81B0-9F4C-8EF4-B7075D036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C5063-D6E3-034F-AD4C-F4E9194190F7}" type="datetimeFigureOut">
              <a:rPr lang="en-US" smtClean="0"/>
              <a:t>8/10/21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B7C44-50FE-194E-9CA1-B715F7D88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EC10FF-1891-EC41-8174-42B13EF6D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C238-B42C-D04B-9846-8B8E88A3C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16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231BA-D1D2-F04F-9B5B-FF507F5EC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C12596-94B3-504A-AC00-6327207D84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1C5E82-D561-6347-9B2F-F89446ACB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C5063-D6E3-034F-AD4C-F4E9194190F7}" type="datetimeFigureOut">
              <a:rPr lang="en-US" smtClean="0"/>
              <a:t>8/10/21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7AFD65-F601-224F-B532-699526C1C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EC803-A53E-3D43-B696-705456D2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C238-B42C-D04B-9846-8B8E88A3C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540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20FFC-6FB5-0144-86BF-5CFE97D5C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6ABDB-63A8-9447-9A7E-6F97321D64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1619C4-7DDC-4747-8A08-854BCB9F0F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846935-5D55-5F47-AF58-6E26E50F8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C5063-D6E3-034F-AD4C-F4E9194190F7}" type="datetimeFigureOut">
              <a:rPr lang="en-US" smtClean="0"/>
              <a:t>8/10/21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C16C95-9D5C-1B4A-9DB5-AC0095514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5B7899-F330-E348-8000-4A1445295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C238-B42C-D04B-9846-8B8E88A3C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578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38A82-B5CB-2F49-A617-6615653C6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E82BE5-767F-7047-A973-08241C997F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9704B7-665B-A249-BCC9-C84CCD7CDB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CDA688-C583-4A4F-9AE8-D640E7B3C4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17E7F7-3637-E04B-99E5-073861B197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214331-945B-0D41-9F76-92C1EDD13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C5063-D6E3-034F-AD4C-F4E9194190F7}" type="datetimeFigureOut">
              <a:rPr lang="en-US" smtClean="0"/>
              <a:t>8/10/21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62711C-B863-8E42-A3A6-07B98B23F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F1A622-F5DD-A74C-97FE-30616E212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C238-B42C-D04B-9846-8B8E88A3C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956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F7FF0-D7FA-734B-A5BF-A087E7A40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B1F322-7FA8-FE43-8631-B08240D27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C5063-D6E3-034F-AD4C-F4E9194190F7}" type="datetimeFigureOut">
              <a:rPr lang="en-US" smtClean="0"/>
              <a:t>8/10/21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21E402-E51A-2842-8E46-7A2DEFE1B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41F5E1-6AC0-4C4B-9525-4017348C7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C238-B42C-D04B-9846-8B8E88A3C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926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7F71A8-1D76-8140-9FFC-3F4455DF7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C5063-D6E3-034F-AD4C-F4E9194190F7}" type="datetimeFigureOut">
              <a:rPr lang="en-US" smtClean="0"/>
              <a:t>8/10/21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851AA0-E943-A142-B9A7-248493257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F1BD80-B79D-9D48-B1BB-8E4C274C8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C238-B42C-D04B-9846-8B8E88A3C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059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7855D-62D7-E444-9CC0-23201ACF9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67A9DD-4D55-AA4F-85B9-9F6F92755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CACA3F-D53A-7B4C-8DA0-F9913EB1B1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483FC3-3F04-7049-B665-014DB23BB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C5063-D6E3-034F-AD4C-F4E9194190F7}" type="datetimeFigureOut">
              <a:rPr lang="en-US" smtClean="0"/>
              <a:t>8/10/21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9040E8-B86C-3B4B-B5F9-1B1DBAC6D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564763-E7D7-B948-8170-35581B4B2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C238-B42C-D04B-9846-8B8E88A3C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282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ABB55-FD23-804B-AC86-A0719BB79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339551-4FD4-EC41-99D9-D4AFACF134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F5537B-F54D-4A4C-B030-C87A04D209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543C68-14B0-534E-A602-58064F7F1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C5063-D6E3-034F-AD4C-F4E9194190F7}" type="datetimeFigureOut">
              <a:rPr lang="en-US" smtClean="0"/>
              <a:t>8/10/21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B128C3-8FBB-754E-991A-48F111A8E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C4A23A-20DF-6B44-ACBB-E654CF610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C238-B42C-D04B-9846-8B8E88A3C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079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F9FE4-4447-9044-9F5A-3FCFF83BD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87152F-9D19-B549-877F-E5D0BD1329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F1F728-9D37-C648-AD5C-00386F001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C5063-D6E3-034F-AD4C-F4E9194190F7}" type="datetimeFigureOut">
              <a:rPr lang="en-US" smtClean="0"/>
              <a:t>8/10/21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1DA185-07C9-7548-B815-A745EA941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A8AC2C-7112-574F-BBF9-5A2E13CD0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C238-B42C-D04B-9846-8B8E88A3C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79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F8A995-686E-3D45-8F71-EA01757715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138ED3-0C75-8046-A762-8D7F42C155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D4F2AA-7D9D-6849-A42B-6417B313D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C5063-D6E3-034F-AD4C-F4E9194190F7}" type="datetimeFigureOut">
              <a:rPr lang="en-US" smtClean="0"/>
              <a:t>8/10/21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C02DD8-C42E-9846-A572-6E6F99E33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8D3F10-F2C9-0340-ADFD-125745422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EC238-B42C-D04B-9846-8B8E88A3C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17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9FDAC3-E628-9847-8D0F-D9727D12F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1E0385-55E1-6449-9647-A403DBB859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DC0FAC-8694-AA40-9262-EA3FB74E35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C5063-D6E3-034F-AD4C-F4E9194190F7}" type="datetimeFigureOut">
              <a:rPr lang="en-US" smtClean="0"/>
              <a:t>8/10/21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CCD16E-2227-2440-BBD0-66EBCAC43A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0088B2-177C-EB41-851B-580F32D15A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0EC238-B42C-D04B-9846-8B8E88A3C8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327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8155AA9-F399-A34C-BEC5-3B4A60AAB7AA}"/>
              </a:ext>
            </a:extLst>
          </p:cNvPr>
          <p:cNvSpPr/>
          <p:nvPr/>
        </p:nvSpPr>
        <p:spPr>
          <a:xfrm>
            <a:off x="-263" y="103471"/>
            <a:ext cx="12190910" cy="6675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</a:pPr>
            <a:r>
              <a:rPr lang="ne-NP" sz="3200" b="1" dirty="0">
                <a:solidFill>
                  <a:srgbClr val="FF000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Kohinoor Devanagari" panose="02000000000000000000" pitchFamily="2" charset="77"/>
              </a:rPr>
              <a:t>आया हु येशू तेरे हि पास</a:t>
            </a:r>
            <a:r>
              <a:rPr lang="en-US" sz="3200" b="1" dirty="0">
                <a:solidFill>
                  <a:srgbClr val="FF0000"/>
                </a:solidFill>
                <a:highlight>
                  <a:srgbClr val="FFFF00"/>
                </a:highlight>
                <a:latin typeface="Kohinoor Devanagari" panose="02000000000000000000" pitchFamily="2" charset="77"/>
                <a:ea typeface="Calibri" panose="020F0502020204030204" pitchFamily="34" charset="0"/>
                <a:cs typeface="Mangal" panose="02040503050203030202" pitchFamily="18" charset="0"/>
              </a:rPr>
              <a:t> (D major) </a:t>
            </a:r>
            <a:endParaRPr lang="en-US" sz="3200" b="1" dirty="0">
              <a:solidFill>
                <a:srgbClr val="FF0000"/>
              </a:solidFill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>
                <a:latin typeface="Kohinoor Devanagari" panose="02000000000000000000" pitchFamily="2" charset="77"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  <a:r>
              <a:rPr lang="ne-NP" sz="3200" b="1" dirty="0">
                <a:latin typeface="Calibri" panose="020F0502020204030204" pitchFamily="34" charset="0"/>
                <a:ea typeface="Calibri" panose="020F0502020204030204" pitchFamily="34" charset="0"/>
                <a:cs typeface="Kohinoor Devanagari" panose="02000000000000000000" pitchFamily="2" charset="77"/>
              </a:rPr>
              <a:t>आया हु येशू तेरे हि पास जैस भी हु तेरे सामने हु (२)</a:t>
            </a: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ne-NP" sz="3200" b="1" dirty="0">
                <a:latin typeface="Calibri" panose="020F0502020204030204" pitchFamily="34" charset="0"/>
                <a:ea typeface="Calibri" panose="020F0502020204030204" pitchFamily="34" charset="0"/>
                <a:cs typeface="Kohinoor Devanagari" panose="02000000000000000000" pitchFamily="2" charset="77"/>
              </a:rPr>
              <a:t>तु जाच्ले मुझे</a:t>
            </a:r>
            <a:r>
              <a:rPr lang="en-US" sz="3200" b="1" dirty="0">
                <a:latin typeface="Kohinoor Devanagari" panose="02000000000000000000" pitchFamily="2" charset="77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200" b="1" dirty="0">
                <a:latin typeface="Kohinoor Devanagari" panose="02000000000000000000" pitchFamily="2" charset="77"/>
                <a:ea typeface="Calibri" panose="020F0502020204030204" pitchFamily="34" charset="0"/>
              </a:rPr>
              <a:t>तु जानले मुझे</a:t>
            </a:r>
            <a:r>
              <a:rPr lang="en-US" sz="3200" b="1" dirty="0">
                <a:latin typeface="Kohinoor Devanagari" panose="02000000000000000000" pitchFamily="2" charset="77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200" b="1" dirty="0">
                <a:latin typeface="Kohinoor Devanagari" panose="02000000000000000000" pitchFamily="2" charset="77"/>
                <a:ea typeface="Calibri" panose="020F0502020204030204" pitchFamily="34" charset="0"/>
              </a:rPr>
              <a:t>तु लेले मुझे</a:t>
            </a:r>
            <a:r>
              <a:rPr lang="en-US" sz="3200" b="1" dirty="0">
                <a:latin typeface="Kohinoor Devanagari" panose="02000000000000000000" pitchFamily="2" charset="77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200" b="1" dirty="0">
                <a:latin typeface="Kohinoor Devanagari" panose="02000000000000000000" pitchFamily="2" charset="77"/>
                <a:ea typeface="Calibri" panose="020F0502020204030204" pitchFamily="34" charset="0"/>
              </a:rPr>
              <a:t>आपने बाहोमे</a:t>
            </a: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ne-NP" sz="3200" b="1" dirty="0">
                <a:latin typeface="Calibri" panose="020F0502020204030204" pitchFamily="34" charset="0"/>
                <a:ea typeface="Calibri" panose="020F0502020204030204" pitchFamily="34" charset="0"/>
                <a:cs typeface="Kohinoor Devanagari" panose="02000000000000000000" pitchFamily="2" charset="77"/>
              </a:rPr>
              <a:t>अब जि नासकु तेरे बिना</a:t>
            </a:r>
            <a:r>
              <a:rPr lang="en-US" sz="3200" b="1" dirty="0">
                <a:latin typeface="Kohinoor Devanagari" panose="02000000000000000000" pitchFamily="2" charset="77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200" b="1" dirty="0">
                <a:latin typeface="Kohinoor Devanagari" panose="02000000000000000000" pitchFamily="2" charset="77"/>
                <a:ea typeface="Calibri" panose="020F0502020204030204" pitchFamily="34" charset="0"/>
              </a:rPr>
              <a:t>अब रेहे नासकु तेरे बिना</a:t>
            </a: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ne-NP" sz="3200" b="1" dirty="0">
                <a:latin typeface="Calibri" panose="020F0502020204030204" pitchFamily="34" charset="0"/>
                <a:ea typeface="Calibri" panose="020F0502020204030204" pitchFamily="34" charset="0"/>
                <a:cs typeface="Kohinoor Devanagari" panose="02000000000000000000" pitchFamily="2" charset="77"/>
              </a:rPr>
              <a:t>ये जीवन तेरे हे (४)</a:t>
            </a: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>
                <a:latin typeface="Kohinoor Devanagari" panose="02000000000000000000" pitchFamily="2" charset="77"/>
                <a:ea typeface="Calibri" panose="020F0502020204030204" pitchFamily="34" charset="0"/>
                <a:cs typeface="Mangal" panose="02040503050203030202" pitchFamily="18" charset="0"/>
              </a:rPr>
              <a:t> (</a:t>
            </a:r>
            <a:r>
              <a:rPr lang="ne-NP" sz="3200" b="1" dirty="0">
                <a:latin typeface="Kohinoor Devanagari" panose="02000000000000000000" pitchFamily="2" charset="77"/>
                <a:ea typeface="Calibri" panose="020F0502020204030204" pitchFamily="34" charset="0"/>
              </a:rPr>
              <a:t>काहाँ जाऊ मे तेरे सिवा</a:t>
            </a:r>
            <a:r>
              <a:rPr lang="en-US" sz="3200" b="1" dirty="0">
                <a:latin typeface="Kohinoor Devanagari" panose="02000000000000000000" pitchFamily="2" charset="77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200" b="1" dirty="0">
                <a:latin typeface="Kohinoor Devanagari" panose="02000000000000000000" pitchFamily="2" charset="77"/>
                <a:ea typeface="Calibri" panose="020F0502020204030204" pitchFamily="34" charset="0"/>
              </a:rPr>
              <a:t>तेरे जेशा कोहि नही</a:t>
            </a:r>
            <a:r>
              <a:rPr lang="en-US" sz="3200" b="1" dirty="0">
                <a:latin typeface="Kohinoor Devanagari" panose="02000000000000000000" pitchFamily="2" charset="77"/>
                <a:ea typeface="Calibri" panose="020F0502020204030204" pitchFamily="34" charset="0"/>
                <a:cs typeface="Mangal" panose="02040503050203030202" pitchFamily="18" charset="0"/>
              </a:rPr>
              <a:t> )2</a:t>
            </a: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ne-NP" sz="3200" b="1" dirty="0">
                <a:latin typeface="Calibri" panose="020F0502020204030204" pitchFamily="34" charset="0"/>
                <a:ea typeface="Calibri" panose="020F0502020204030204" pitchFamily="34" charset="0"/>
                <a:cs typeface="Kohinoor Devanagari" panose="02000000000000000000" pitchFamily="2" charset="77"/>
              </a:rPr>
              <a:t>मे कौन हु क्या हु</a:t>
            </a:r>
            <a:r>
              <a:rPr lang="en-US" sz="3200" b="1" dirty="0">
                <a:latin typeface="Kohinoor Devanagari" panose="02000000000000000000" pitchFamily="2" charset="77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200" b="1" dirty="0">
                <a:latin typeface="Kohinoor Devanagari" panose="02000000000000000000" pitchFamily="2" charset="77"/>
                <a:ea typeface="Calibri" panose="020F0502020204030204" pitchFamily="34" charset="0"/>
              </a:rPr>
              <a:t>मेरा उठ्ना बेटना (२)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. </a:t>
            </a:r>
            <a:r>
              <a:rPr lang="ne-NP" sz="3200" b="1" dirty="0">
                <a:latin typeface="Calibri" panose="020F0502020204030204" pitchFamily="34" charset="0"/>
                <a:ea typeface="Calibri" panose="020F0502020204030204" pitchFamily="34" charset="0"/>
                <a:cs typeface="Kohinoor Devanagari" panose="02000000000000000000" pitchFamily="2" charset="77"/>
              </a:rPr>
              <a:t>सब तेरे निगहोमे हे</a:t>
            </a: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ne-NP" sz="3200" b="1" dirty="0">
                <a:latin typeface="Calibri" panose="020F0502020204030204" pitchFamily="34" charset="0"/>
                <a:ea typeface="Calibri" panose="020F0502020204030204" pitchFamily="34" charset="0"/>
                <a:cs typeface="Kohinoor Devanagari" panose="02000000000000000000" pitchFamily="2" charset="77"/>
              </a:rPr>
              <a:t>अब जि नासकु तेरे बिना</a:t>
            </a:r>
            <a:r>
              <a:rPr lang="en-US" sz="3200" b="1" dirty="0">
                <a:latin typeface="Kohinoor Devanagari" panose="02000000000000000000" pitchFamily="2" charset="77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200" b="1" dirty="0">
                <a:latin typeface="Kohinoor Devanagari" panose="02000000000000000000" pitchFamily="2" charset="77"/>
                <a:ea typeface="Calibri" panose="020F0502020204030204" pitchFamily="34" charset="0"/>
              </a:rPr>
              <a:t>अब रेहे नासकु तेरे बिना</a:t>
            </a: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ne-NP" sz="3200" b="1" dirty="0">
                <a:latin typeface="Calibri" panose="020F0502020204030204" pitchFamily="34" charset="0"/>
                <a:ea typeface="Calibri" panose="020F0502020204030204" pitchFamily="34" charset="0"/>
                <a:cs typeface="Kohinoor Devanagari" panose="02000000000000000000" pitchFamily="2" charset="77"/>
              </a:rPr>
              <a:t>ये जीवन तेरे हे (४)</a:t>
            </a: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6597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</Words>
  <Application>Microsoft Macintosh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BLACK LIVES</vt:lpstr>
      <vt:lpstr>Calibri</vt:lpstr>
      <vt:lpstr>Calibri Light</vt:lpstr>
      <vt:lpstr>Kohinoor Devanagari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Sagar Mukhiya sagar.mukhiya@cortland.edu</dc:creator>
  <cp:lastModifiedBy>Sagar Mukhiya sagar.mukhiya@cortland.edu</cp:lastModifiedBy>
  <cp:revision>1</cp:revision>
  <dcterms:created xsi:type="dcterms:W3CDTF">2021-08-10T23:54:15Z</dcterms:created>
  <dcterms:modified xsi:type="dcterms:W3CDTF">2021-08-10T23:54:43Z</dcterms:modified>
</cp:coreProperties>
</file>