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91" r:id="rId2"/>
    <p:sldId id="492" r:id="rId3"/>
    <p:sldId id="49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8C3C-3E58-2D42-8DC7-1A127EF8A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527D3-7531-9240-964D-C5D4F9752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EEAC0-06F2-3E4F-9CD5-6A797ABBD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20F9F-AB8A-2F49-AE54-C1434663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7AD32-5F46-D94B-AE21-016AE15A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75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32CB9-24A1-D242-8142-DB4F4186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21A95-4F7F-A84A-9E62-43D1EE8A5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10F3F-AAD6-6C4C-898A-7D1E89330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57126-4435-A940-B90C-AF47430F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7B565-155E-4E44-A7E8-12669485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1B28-D97B-D845-A7F3-50C90929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1709C-52E1-184A-B670-518FA43AB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335D4-E3EE-2F4A-9FA6-FF05096E7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C02E7-F9D3-4D4D-80E8-1A30068C5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69812-E826-0F48-9D9A-C2F21D318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1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AF97-1B46-5941-8BB4-0DD3982CA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7567B-F278-D647-85CB-1013B3396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3DFA5-F034-304C-9FDB-690068CBC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0C1FD-49DA-4742-BD79-94120CF8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5709B-7BE3-554C-84D4-6F3904FBA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DEC59-5EC5-5240-8259-00F37DFEF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7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E384-1DDD-D545-B31C-F0D7DF6D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EDD90-4ECD-CF4F-AC42-941794B2A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F1B7B-B8FB-814D-98EF-F720B5D27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AE62D2-DE2D-8D45-9F68-1D7084E25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3A4481-3A0B-F048-BA24-4EF0D54BD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8A2E42-EC05-F048-937D-B66C7F4FF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381A9C-5B66-4444-951D-75CDF4FA0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EE2D85-5A44-EE47-AC87-14A692A9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DB894-6127-E548-BE1A-09F3C961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E36E69-34BC-6644-AAC7-542566525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FE658-6A66-3043-8F5B-6C6D523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E309-FFDE-E340-8C07-2B18C4137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9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27DE2B-5A14-1B41-8F7D-50BCE6BF4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57102-EF2F-8C42-9093-9733D58AF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A1C56-EEA9-094C-8724-70E985B23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3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B868-9E37-B447-B433-564D822D5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7E2A2-F39D-8245-AB09-5550333D3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9C7A8-62D7-F14E-86DC-F8A827742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9E020-A116-B54F-B9E0-6EEA29632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D4D36-0CDD-1D4D-8456-9239DD1A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A5D96-9D3C-2D4C-A142-8EE6DA85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4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045EA-1D27-BB49-97ED-A34B6F06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409B0B-9F8B-E747-A91C-1B27531FBD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1D07F-8B0A-304A-B36F-8E5BCF490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75431-D4CC-0340-A705-7786D11B5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07BA5-A750-154B-A9F5-DAC02C257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2E21B-B6B9-9442-B1FE-A2067E7EA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91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07F02-4653-0648-8E7A-401012707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FE3289-E43D-3B44-8127-2BE6D8208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1F606-7672-B148-8D85-21F0A3506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35B17-FA33-6242-9BE2-23864FEF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F5DB2-B4BB-FB46-9998-754CCAB88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85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2E4EA0-E9C8-8243-A931-F6BB2CED13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C11205-5D9A-2542-BCFF-3FA4F8FE0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C21B5-B837-2441-9AE4-D8373C0D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88886-306D-804B-B66A-BE6BD402C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CCCAB-AEE6-C442-ACCB-33E94CEA4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7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42B13-8430-6E44-9CAF-F5A143CC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E49DA-7F34-9644-B750-F0FD69EC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465C9-D4C8-5940-A6DE-9136C1F36B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178EC-6E08-8A46-91AF-B9CFC10A32D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4FE90-D9DA-3348-B38E-207215BBE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512F4-C25F-EC43-9ADA-68495F0F0F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6A7E8-5F19-3C4B-9D85-593B6C601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9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E5390A-8BAB-2D4A-808B-A18E991E72E7}"/>
              </a:ext>
            </a:extLst>
          </p:cNvPr>
          <p:cNvSpPr txBox="1"/>
          <p:nvPr/>
        </p:nvSpPr>
        <p:spPr>
          <a:xfrm>
            <a:off x="-525" y="-214157"/>
            <a:ext cx="12191435" cy="9511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3800" b="1" dirty="0">
                <a:solidFill>
                  <a:srgbClr val="FF0000"/>
                </a:solidFill>
                <a:highlight>
                  <a:srgbClr val="FFFF00"/>
                </a:highlight>
              </a:rPr>
              <a:t>झरी पठाउ येशु तिम्रो</a:t>
            </a:r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</a:rPr>
              <a:t> ( E major ) </a:t>
            </a:r>
          </a:p>
          <a:p>
            <a:pPr algn="ctr">
              <a:lnSpc>
                <a:spcPct val="150000"/>
              </a:lnSpc>
            </a:pPr>
            <a:r>
              <a:rPr lang="en-US" sz="3400" b="1" dirty="0"/>
              <a:t>(</a:t>
            </a:r>
            <a:r>
              <a:rPr lang="ne-NP" sz="3400" b="1" dirty="0"/>
              <a:t>झरी पठाउ येशु तिम्रो झरी पठाउ</a:t>
            </a:r>
            <a:r>
              <a:rPr lang="en-US" sz="3400" b="1" dirty="0"/>
              <a:t>, </a:t>
            </a:r>
            <a:r>
              <a:rPr lang="ne-NP" sz="3400" b="1" dirty="0"/>
              <a:t>बाजो जमिन येशु हाम्रो फेरी भिजाउ</a:t>
            </a:r>
            <a:r>
              <a:rPr lang="en-US" sz="34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400" b="1" dirty="0"/>
              <a:t>(</a:t>
            </a:r>
            <a:r>
              <a:rPr lang="en-US" sz="3400" b="1" dirty="0" err="1"/>
              <a:t>Jhari</a:t>
            </a:r>
            <a:r>
              <a:rPr lang="en-US" sz="3400" b="1" dirty="0"/>
              <a:t> </a:t>
            </a:r>
            <a:r>
              <a:rPr lang="en-US" sz="3400" b="1" dirty="0" err="1"/>
              <a:t>Pathaw</a:t>
            </a:r>
            <a:r>
              <a:rPr lang="en-US" sz="3400" b="1" dirty="0"/>
              <a:t> </a:t>
            </a:r>
            <a:r>
              <a:rPr lang="en-US" sz="3400" b="1" dirty="0" err="1"/>
              <a:t>Yehsu</a:t>
            </a:r>
            <a:r>
              <a:rPr lang="en-US" sz="3400" b="1" dirty="0"/>
              <a:t> </a:t>
            </a:r>
            <a:r>
              <a:rPr lang="en-US" sz="3400" b="1" dirty="0" err="1"/>
              <a:t>Timro</a:t>
            </a:r>
            <a:r>
              <a:rPr lang="en-US" sz="3400" b="1" dirty="0"/>
              <a:t> </a:t>
            </a:r>
            <a:r>
              <a:rPr lang="en-US" sz="3400" b="1" dirty="0" err="1"/>
              <a:t>Jhari</a:t>
            </a:r>
            <a:r>
              <a:rPr lang="en-US" sz="3400" b="1" dirty="0"/>
              <a:t> </a:t>
            </a:r>
            <a:r>
              <a:rPr lang="en-US" sz="3400" b="1" dirty="0" err="1"/>
              <a:t>Pathaw</a:t>
            </a:r>
            <a:r>
              <a:rPr lang="en-US" sz="3400" b="1" dirty="0"/>
              <a:t>, Bajo </a:t>
            </a:r>
            <a:r>
              <a:rPr lang="en-US" sz="3400" b="1" dirty="0" err="1"/>
              <a:t>Jamin</a:t>
            </a:r>
            <a:r>
              <a:rPr lang="en-US" sz="3400" b="1" dirty="0"/>
              <a:t> </a:t>
            </a:r>
            <a:r>
              <a:rPr lang="en-US" sz="3400" b="1" dirty="0" err="1"/>
              <a:t>Yeshu</a:t>
            </a:r>
            <a:r>
              <a:rPr lang="en-US" sz="3400" b="1" dirty="0"/>
              <a:t> Hamro </a:t>
            </a:r>
            <a:r>
              <a:rPr lang="en-US" sz="3400" b="1" dirty="0" err="1"/>
              <a:t>Feri</a:t>
            </a:r>
            <a:r>
              <a:rPr lang="en-US" sz="3400" b="1" dirty="0"/>
              <a:t> </a:t>
            </a:r>
            <a:r>
              <a:rPr lang="en-US" sz="3400" b="1" dirty="0" err="1"/>
              <a:t>Bhijhau</a:t>
            </a:r>
            <a:r>
              <a:rPr lang="en-US" sz="34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तपाईको आत्माले  तपाईको झरीले</a:t>
            </a:r>
            <a:r>
              <a:rPr lang="en-US" sz="3400" b="1" dirty="0"/>
              <a:t>, </a:t>
            </a:r>
            <a:r>
              <a:rPr lang="ne-NP" sz="3400" b="1" dirty="0"/>
              <a:t>तपाईको आत्माले पछिलो झरीले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 err="1"/>
              <a:t>Tapaiko</a:t>
            </a:r>
            <a:r>
              <a:rPr lang="en-US" sz="3400" b="1" dirty="0"/>
              <a:t> </a:t>
            </a:r>
            <a:r>
              <a:rPr lang="en-US" sz="3400" b="1" dirty="0" err="1"/>
              <a:t>Aatmaley</a:t>
            </a:r>
            <a:r>
              <a:rPr lang="en-US" sz="3400" b="1" dirty="0"/>
              <a:t>, </a:t>
            </a:r>
            <a:r>
              <a:rPr lang="en-US" sz="3400" b="1" dirty="0" err="1"/>
              <a:t>Tapaiko</a:t>
            </a:r>
            <a:r>
              <a:rPr lang="en-US" sz="3400" b="1" dirty="0"/>
              <a:t> </a:t>
            </a:r>
            <a:r>
              <a:rPr lang="en-US" sz="3400" b="1" dirty="0" err="1"/>
              <a:t>Jhariley</a:t>
            </a:r>
            <a:r>
              <a:rPr lang="en-US" sz="3400" b="1" dirty="0"/>
              <a:t>, </a:t>
            </a:r>
            <a:r>
              <a:rPr lang="en-US" sz="3400" b="1" dirty="0" err="1"/>
              <a:t>Tapaiko</a:t>
            </a:r>
            <a:r>
              <a:rPr lang="en-US" sz="3400" b="1" dirty="0"/>
              <a:t> </a:t>
            </a:r>
            <a:r>
              <a:rPr lang="en-US" sz="3400" b="1" dirty="0" err="1"/>
              <a:t>Aatmaley</a:t>
            </a:r>
            <a:r>
              <a:rPr lang="en-US" sz="3400" b="1" dirty="0"/>
              <a:t> </a:t>
            </a:r>
            <a:r>
              <a:rPr lang="en-US" sz="3400" b="1" dirty="0" err="1"/>
              <a:t>PachiloJhariley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(Ha </a:t>
            </a:r>
            <a:r>
              <a:rPr lang="en-US" sz="3400" b="1" dirty="0" err="1"/>
              <a:t>Haha</a:t>
            </a:r>
            <a:r>
              <a:rPr lang="en-US" sz="3400" b="1" dirty="0"/>
              <a:t> Ha Ha Ha </a:t>
            </a:r>
            <a:r>
              <a:rPr lang="en-US" sz="3400" b="1" dirty="0" err="1"/>
              <a:t>Haha</a:t>
            </a:r>
            <a:r>
              <a:rPr lang="en-US" sz="3400" b="1" dirty="0"/>
              <a:t> ha….)4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 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 </a:t>
            </a:r>
          </a:p>
          <a:p>
            <a:pPr algn="ctr">
              <a:lnSpc>
                <a:spcPct val="150000"/>
              </a:lnSpc>
            </a:pPr>
            <a:endParaRPr lang="en-US" sz="34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2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AA4606-D46A-CD41-A1C4-052F7E5B46E6}"/>
              </a:ext>
            </a:extLst>
          </p:cNvPr>
          <p:cNvSpPr txBox="1"/>
          <p:nvPr/>
        </p:nvSpPr>
        <p:spPr>
          <a:xfrm>
            <a:off x="-567" y="337764"/>
            <a:ext cx="12191435" cy="7392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हेर्न चाहान छु नी लैलै हेर्न चाहान</a:t>
            </a:r>
            <a:r>
              <a:rPr lang="en-US" sz="3200" b="1" dirty="0"/>
              <a:t>, </a:t>
            </a:r>
            <a:r>
              <a:rPr lang="ne-NP" sz="3200" b="1" dirty="0"/>
              <a:t>येशु तिम्रो सुन्दर मुहार हेर्न चाहान</a:t>
            </a:r>
            <a:r>
              <a:rPr lang="en-US" sz="3200" b="1" dirty="0"/>
              <a:t> )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Herna</a:t>
            </a:r>
            <a:r>
              <a:rPr lang="en-US" sz="3200" b="1" dirty="0"/>
              <a:t> </a:t>
            </a:r>
            <a:r>
              <a:rPr lang="en-US" sz="3200" b="1" dirty="0" err="1"/>
              <a:t>Chahanchu</a:t>
            </a:r>
            <a:r>
              <a:rPr lang="en-US" sz="3200" b="1" dirty="0"/>
              <a:t> Ni </a:t>
            </a:r>
            <a:r>
              <a:rPr lang="en-US" sz="3200" b="1" dirty="0" err="1"/>
              <a:t>Lailai</a:t>
            </a:r>
            <a:r>
              <a:rPr lang="en-US" sz="3200" b="1" dirty="0"/>
              <a:t> </a:t>
            </a:r>
            <a:r>
              <a:rPr lang="en-US" sz="3200" b="1" dirty="0" err="1"/>
              <a:t>Herna</a:t>
            </a:r>
            <a:r>
              <a:rPr lang="en-US" sz="3200" b="1" dirty="0"/>
              <a:t> </a:t>
            </a:r>
            <a:r>
              <a:rPr lang="en-US" sz="3200" b="1" dirty="0" err="1"/>
              <a:t>Chahanchu</a:t>
            </a:r>
            <a:r>
              <a:rPr lang="en-US" sz="32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Timro</a:t>
            </a:r>
            <a:r>
              <a:rPr lang="en-US" sz="3200" b="1" dirty="0"/>
              <a:t> Sundar </a:t>
            </a:r>
            <a:r>
              <a:rPr lang="en-US" sz="3200" b="1" dirty="0" err="1"/>
              <a:t>Muhaar</a:t>
            </a:r>
            <a:r>
              <a:rPr lang="en-US" sz="3200" b="1" dirty="0"/>
              <a:t> </a:t>
            </a:r>
            <a:r>
              <a:rPr lang="en-US" sz="3200" b="1" dirty="0" err="1"/>
              <a:t>Herna</a:t>
            </a:r>
            <a:r>
              <a:rPr lang="en-US" sz="3200" b="1" dirty="0"/>
              <a:t> </a:t>
            </a:r>
            <a:r>
              <a:rPr lang="en-US" sz="3200" b="1" dirty="0" err="1"/>
              <a:t>Chahanchu</a:t>
            </a:r>
            <a:r>
              <a:rPr lang="en-US" sz="3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जिवन भरि जिवन पछि म तिम्रै नै म तिम्रै नै</a:t>
            </a:r>
            <a:r>
              <a:rPr lang="en-US" sz="3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Jiwana</a:t>
            </a:r>
            <a:r>
              <a:rPr lang="en-US" sz="3200" b="1" dirty="0"/>
              <a:t> </a:t>
            </a:r>
            <a:r>
              <a:rPr lang="en-US" sz="3200" b="1" dirty="0" err="1"/>
              <a:t>Vari</a:t>
            </a:r>
            <a:r>
              <a:rPr lang="en-US" sz="3200" b="1" dirty="0"/>
              <a:t> </a:t>
            </a:r>
            <a:r>
              <a:rPr lang="en-US" sz="3200" b="1" dirty="0" err="1"/>
              <a:t>Jiwana</a:t>
            </a:r>
            <a:r>
              <a:rPr lang="en-US" sz="3200" b="1" dirty="0"/>
              <a:t> </a:t>
            </a:r>
            <a:r>
              <a:rPr lang="en-US" sz="3200" b="1" dirty="0" err="1"/>
              <a:t>Pachi</a:t>
            </a:r>
            <a:r>
              <a:rPr lang="en-US" sz="3200" b="1" dirty="0"/>
              <a:t> Ma </a:t>
            </a:r>
            <a:r>
              <a:rPr lang="en-US" sz="3200" b="1" dirty="0" err="1"/>
              <a:t>Timrainai</a:t>
            </a:r>
            <a:r>
              <a:rPr lang="en-US" sz="3200" b="1" dirty="0"/>
              <a:t>, Ma </a:t>
            </a:r>
            <a:r>
              <a:rPr lang="en-US" sz="3200" b="1" dirty="0" err="1"/>
              <a:t>Timrainai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/>
              <a:t>तपाईको आत्माले  तपाईको झरीले</a:t>
            </a:r>
            <a:r>
              <a:rPr lang="en-US" sz="3200" b="1" dirty="0"/>
              <a:t>, </a:t>
            </a:r>
            <a:r>
              <a:rPr lang="ne-NP" sz="3200" b="1" dirty="0"/>
              <a:t>तपाईको आत्माले पछिलो झरीले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Tapaiko</a:t>
            </a:r>
            <a:r>
              <a:rPr lang="en-US" sz="3200" b="1" dirty="0"/>
              <a:t> </a:t>
            </a:r>
            <a:r>
              <a:rPr lang="en-US" sz="3200" b="1" dirty="0" err="1"/>
              <a:t>Aatmaley</a:t>
            </a:r>
            <a:r>
              <a:rPr lang="en-US" sz="3200" b="1" dirty="0"/>
              <a:t>, </a:t>
            </a:r>
            <a:r>
              <a:rPr lang="en-US" sz="3200" b="1" dirty="0" err="1"/>
              <a:t>Tapaiko</a:t>
            </a:r>
            <a:r>
              <a:rPr lang="en-US" sz="3200" b="1" dirty="0"/>
              <a:t> </a:t>
            </a:r>
            <a:r>
              <a:rPr lang="en-US" sz="3200" b="1" dirty="0" err="1"/>
              <a:t>Jhariley</a:t>
            </a:r>
            <a:r>
              <a:rPr lang="en-US" sz="3200" b="1" dirty="0"/>
              <a:t>, </a:t>
            </a:r>
            <a:r>
              <a:rPr lang="en-US" sz="3200" b="1" dirty="0" err="1"/>
              <a:t>Tapaiko</a:t>
            </a:r>
            <a:r>
              <a:rPr lang="en-US" sz="3200" b="1" dirty="0"/>
              <a:t> </a:t>
            </a:r>
            <a:r>
              <a:rPr lang="en-US" sz="3200" b="1" dirty="0" err="1"/>
              <a:t>Aatmaley</a:t>
            </a:r>
            <a:r>
              <a:rPr lang="en-US" sz="3200" b="1" dirty="0"/>
              <a:t> </a:t>
            </a:r>
            <a:r>
              <a:rPr lang="en-US" sz="3200" b="1" dirty="0" err="1"/>
              <a:t>PachiloJhariley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(Ha </a:t>
            </a:r>
            <a:r>
              <a:rPr lang="en-US" sz="3200" b="1" dirty="0" err="1"/>
              <a:t>Haha</a:t>
            </a:r>
            <a:r>
              <a:rPr lang="en-US" sz="3200" b="1" dirty="0"/>
              <a:t> Ha Ha Ha </a:t>
            </a:r>
            <a:r>
              <a:rPr lang="en-US" sz="3200" b="1" dirty="0" err="1"/>
              <a:t>Haha</a:t>
            </a:r>
            <a:r>
              <a:rPr lang="en-US" sz="3200" b="1" dirty="0"/>
              <a:t> ha….)4</a:t>
            </a:r>
          </a:p>
          <a:p>
            <a:pPr algn="ctr">
              <a:lnSpc>
                <a:spcPct val="150000"/>
              </a:lnSpc>
            </a:pPr>
            <a:endParaRPr lang="en-US" sz="3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67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A962F7-0B7E-0441-ADB9-B48F49B0E1AC}"/>
              </a:ext>
            </a:extLst>
          </p:cNvPr>
          <p:cNvSpPr txBox="1"/>
          <p:nvPr/>
        </p:nvSpPr>
        <p:spPr>
          <a:xfrm>
            <a:off x="0" y="319764"/>
            <a:ext cx="12191435" cy="693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छटपटनिन्छ मुटु मेरो जभ नभेट्दा</a:t>
            </a:r>
            <a:r>
              <a:rPr lang="en-US" sz="3000" b="1" dirty="0"/>
              <a:t>, </a:t>
            </a:r>
            <a:r>
              <a:rPr lang="ne-NP" sz="3000" b="1" dirty="0"/>
              <a:t>बन्द आखाँ खोलि येशु खोज्छु तिमीलाई </a:t>
            </a:r>
            <a:r>
              <a:rPr lang="en-US" sz="3000" b="1" dirty="0"/>
              <a:t>(</a:t>
            </a:r>
            <a:r>
              <a:rPr lang="en-US" sz="3000" b="1" dirty="0" err="1"/>
              <a:t>Chatpatincha</a:t>
            </a:r>
            <a:r>
              <a:rPr lang="en-US" sz="3000" b="1" dirty="0"/>
              <a:t> </a:t>
            </a:r>
            <a:r>
              <a:rPr lang="en-US" sz="3000" b="1" dirty="0" err="1"/>
              <a:t>Mutu</a:t>
            </a:r>
            <a:r>
              <a:rPr lang="en-US" sz="3000" b="1" dirty="0"/>
              <a:t> Mero Java </a:t>
            </a:r>
            <a:r>
              <a:rPr lang="en-US" sz="3000" b="1" dirty="0" err="1"/>
              <a:t>Navetda</a:t>
            </a:r>
            <a:r>
              <a:rPr lang="en-US" sz="3000" b="1" dirty="0"/>
              <a:t>, Banda </a:t>
            </a:r>
            <a:r>
              <a:rPr lang="en-US" sz="3000" b="1" dirty="0" err="1"/>
              <a:t>Aakha</a:t>
            </a:r>
            <a:r>
              <a:rPr lang="en-US" sz="3000" b="1" dirty="0"/>
              <a:t> Kohli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Kojchu</a:t>
            </a:r>
            <a:r>
              <a:rPr lang="en-US" sz="3000" b="1" dirty="0"/>
              <a:t> </a:t>
            </a:r>
            <a:r>
              <a:rPr lang="en-US" sz="3000" b="1" dirty="0" err="1"/>
              <a:t>Timilai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वरी परी येशु तिमी नै छौ बन्द आखाँ मेरो खोलिदेउ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(Wari Pari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Timi</a:t>
            </a:r>
            <a:r>
              <a:rPr lang="en-US" sz="3000" b="1" dirty="0"/>
              <a:t> </a:t>
            </a:r>
            <a:r>
              <a:rPr lang="en-US" sz="3000" b="1" dirty="0" err="1"/>
              <a:t>Nai</a:t>
            </a:r>
            <a:r>
              <a:rPr lang="en-US" sz="3000" b="1" dirty="0"/>
              <a:t> Chaw, Banda </a:t>
            </a:r>
            <a:r>
              <a:rPr lang="en-US" sz="3000" b="1" dirty="0" err="1"/>
              <a:t>Aakha</a:t>
            </a:r>
            <a:r>
              <a:rPr lang="en-US" sz="3000" b="1" dirty="0"/>
              <a:t>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Koli</a:t>
            </a:r>
            <a:r>
              <a:rPr lang="en-US" sz="3000" b="1" dirty="0"/>
              <a:t> </a:t>
            </a:r>
            <a:r>
              <a:rPr lang="en-US" sz="3000" b="1" dirty="0" err="1"/>
              <a:t>Deu</a:t>
            </a:r>
            <a:r>
              <a:rPr lang="en-US" sz="3000" b="1" dirty="0"/>
              <a:t>)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तपाईको आत्माले  तपाईको झरीले</a:t>
            </a:r>
            <a:r>
              <a:rPr lang="en-US" sz="3000" b="1" dirty="0"/>
              <a:t>, </a:t>
            </a:r>
            <a:r>
              <a:rPr lang="ne-NP" sz="3000" b="1" dirty="0"/>
              <a:t>तपाईको आत्माले पछिलो झरीले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Aatmaley</a:t>
            </a:r>
            <a:r>
              <a:rPr lang="en-US" sz="3000" b="1" dirty="0"/>
              <a:t>, </a:t>
            </a: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Jhariley</a:t>
            </a:r>
            <a:r>
              <a:rPr lang="en-US" sz="3000" b="1" dirty="0"/>
              <a:t>, </a:t>
            </a: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Aatmaley</a:t>
            </a:r>
            <a:r>
              <a:rPr lang="en-US" sz="3000" b="1" dirty="0"/>
              <a:t> </a:t>
            </a:r>
            <a:r>
              <a:rPr lang="en-US" sz="3000" b="1" dirty="0" err="1"/>
              <a:t>PachiloJhariley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(Ha </a:t>
            </a:r>
            <a:r>
              <a:rPr lang="en-US" sz="3000" b="1" dirty="0" err="1"/>
              <a:t>Haha</a:t>
            </a:r>
            <a:r>
              <a:rPr lang="en-US" sz="3000" b="1" dirty="0"/>
              <a:t> Ha Ha Ha </a:t>
            </a:r>
            <a:r>
              <a:rPr lang="en-US" sz="3000" b="1" dirty="0" err="1"/>
              <a:t>Haha</a:t>
            </a:r>
            <a:r>
              <a:rPr lang="en-US" sz="3000" b="1" dirty="0"/>
              <a:t> ha….)4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98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Macintosh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2021-08-10T23:52:41Z</dcterms:created>
  <dcterms:modified xsi:type="dcterms:W3CDTF">2021-08-10T23:52:56Z</dcterms:modified>
</cp:coreProperties>
</file>