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2" r:id="rId2"/>
    <p:sldId id="39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70"/>
  </p:normalViewPr>
  <p:slideViewPr>
    <p:cSldViewPr snapToGrid="0" snapToObjects="1">
      <p:cViewPr varScale="1">
        <p:scale>
          <a:sx n="76" d="100"/>
          <a:sy n="76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7D8F4-1CE5-4D44-92FF-06F09764A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44542C-C603-3945-A94A-01AEE97C9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0AEDD-11BA-8043-95AF-DCFCDC0C6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DADB-F73F-D54D-8BDC-6D40AAF08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ECA5B-488B-554A-8245-590022DE1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4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827E-D6B2-9A4B-A262-41EA432C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B6AC3-50B9-A44B-8BE2-25C5AE121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0369E-E20A-494C-8202-F948478F4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4654E-7007-D74B-8FDA-A0BF04F58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59EFD-2D3A-E746-B0D0-AE2CEB664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40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B3B9E-6FB8-E94A-9357-9DAC36B8D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7CA57-0330-CF4E-A55B-F615A5474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4907-7FBA-E141-B0EB-86D45B3B3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51495-7CD6-7445-BBFE-0C552802D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9F9E9-CBEF-AD44-8995-A40B18EA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1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F58C8-E0BE-5A46-8E5E-8D6E2E1AA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F3CD7-6760-C74D-A6A1-BD18C9EE4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2E02D-907B-5C41-A591-C63716D30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80010C-E4F5-734C-91B3-B4F1A63F8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B913E-E2A0-284F-9308-9DBF775F6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BA30D-794D-E646-A7AC-37778DB0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40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A7A7D-9E49-5F4B-8BB1-5D2869E8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D0C87-0590-3949-8FF7-0925B8F4B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324A5-062C-0640-9307-A34459E84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91F36F-B326-9C4B-A042-FF966ECDA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BD315F-D54C-6047-A35F-CE57E18507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4D12C4-B4F6-B94B-A3D0-D79104D5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02359-F700-814D-92CC-C96D80FCA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FC5A00-3466-154A-8E12-BC81FE284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091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29B0C-C7AF-3049-89CF-F9D6D3F1B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0BE964-BB62-7C41-8BAE-1E8F42871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10BA1-CD10-B240-A4D9-69CFE92C8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CC0B18-7AB4-A34A-B97A-F77D1DD3E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0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CD95C3-B791-7543-9EBE-E8CDACCBD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554E98-39AE-E148-BCD3-4E214805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A1867-A189-7E4D-B3DF-75918B680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2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6B8FD-69A9-ED43-B2BF-511B8FA8F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76482-A391-A744-96BE-EAC900496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816EE-6E61-F64C-A15E-43C40500F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63550-6272-9847-A396-C48A44CF0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A2843-D82D-2B4E-9E2F-A0B34A5C4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30EB4-74C5-5342-A278-9A99E4C82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49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FD13B-B3CD-1D46-813B-4793743C6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737214-87CD-9540-A373-15D557796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32B0C-FAD4-D442-8EDC-CF8FBD128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71FD7-C9C8-B541-BFDB-F2D0B2301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2F16E-CDD1-0F46-9ECB-89740E8E1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FA3B7-16B8-C841-9CBD-C5B66A381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43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1C17F-5345-154E-8F48-BE654A6DC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D5EE3C-80E0-DE4B-9FE4-F17A9B0E4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EFC39-CDF0-9D4F-B2A3-BDC43C09E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37078-FC14-314E-B3D0-7AD50C31C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E943E-46ED-0A45-B82D-FB9F4861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1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3B5D09-6720-7547-A3BA-F736BDB1FE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EA786-4689-404A-B90C-85659B020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65337-21CF-654E-8FBB-55012B4A4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D1828-C817-954B-A481-D00660478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FDE8-402F-524A-9FA3-87B53A06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1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74F0BF-8D82-F645-9608-4CD2691AC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D4B5E-CE83-794C-810E-ED3458ED9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2EACE-9748-6D4F-A753-FFEF78FA11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88773-9DCA-DC43-BB57-DC20D941A281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34FD8-1E67-7C48-9BE2-9AAF2F13ED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84966-C67E-BB4D-85FA-E50AA1CF5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3C275-AFD9-B443-A322-32F045B80C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5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76039"/>
            <a:ext cx="12191435" cy="7025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ne-NP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पवित्र तपाईं मेरो निम्ति कलवरी 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( 5th Fret G = C major )</a:t>
            </a:r>
          </a:p>
          <a:p>
            <a:pPr algn="ctr">
              <a:lnSpc>
                <a:spcPct val="150000"/>
              </a:lnSpc>
            </a:pPr>
            <a:r>
              <a:rPr lang="ne-NP" sz="4500" b="1" dirty="0"/>
              <a:t>पवित्र तपाईं</a:t>
            </a:r>
            <a:r>
              <a:rPr lang="en-US" sz="4500" b="1" dirty="0"/>
              <a:t>, </a:t>
            </a:r>
            <a:r>
              <a:rPr lang="ne-NP" sz="4500" b="1" dirty="0"/>
              <a:t>मेरो निम्ति कलवरी क्रूसमा जानुभो</a:t>
            </a:r>
            <a:r>
              <a:rPr lang="en-US" sz="4500" b="1" dirty="0"/>
              <a:t>’</a:t>
            </a:r>
          </a:p>
          <a:p>
            <a:pPr algn="ctr">
              <a:lnSpc>
                <a:spcPct val="150000"/>
              </a:lnSpc>
            </a:pPr>
            <a:r>
              <a:rPr lang="en-US" sz="4500" b="1" dirty="0"/>
              <a:t>( </a:t>
            </a:r>
            <a:r>
              <a:rPr lang="en-US" sz="4500" b="1" dirty="0" err="1"/>
              <a:t>Pabitra</a:t>
            </a:r>
            <a:r>
              <a:rPr lang="en-US" sz="4500" b="1" dirty="0"/>
              <a:t> </a:t>
            </a:r>
            <a:r>
              <a:rPr lang="en-US" sz="4500" b="1" dirty="0" err="1"/>
              <a:t>Tapai</a:t>
            </a:r>
            <a:r>
              <a:rPr lang="en-US" sz="4500" b="1" dirty="0"/>
              <a:t>, Mero </a:t>
            </a:r>
            <a:r>
              <a:rPr lang="en-US" sz="4500" b="1" dirty="0" err="1"/>
              <a:t>Nimti</a:t>
            </a:r>
            <a:r>
              <a:rPr lang="en-US" sz="4500" b="1" dirty="0"/>
              <a:t> </a:t>
            </a:r>
            <a:r>
              <a:rPr lang="en-US" sz="4500" b="1" dirty="0" err="1"/>
              <a:t>Kalvari</a:t>
            </a:r>
            <a:r>
              <a:rPr lang="en-US" sz="4500" b="1" dirty="0"/>
              <a:t> </a:t>
            </a:r>
            <a:r>
              <a:rPr lang="en-US" sz="4500" b="1" dirty="0" err="1"/>
              <a:t>Krushma</a:t>
            </a:r>
            <a:r>
              <a:rPr lang="en-US" sz="4500" b="1" dirty="0"/>
              <a:t> </a:t>
            </a:r>
            <a:r>
              <a:rPr lang="en-US" sz="4500" b="1" dirty="0" err="1"/>
              <a:t>Januvo</a:t>
            </a:r>
            <a:r>
              <a:rPr lang="en-US" sz="45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4500" b="1" dirty="0"/>
              <a:t>पवित्र तपाईं</a:t>
            </a:r>
            <a:r>
              <a:rPr lang="en-US" sz="4500" b="1" dirty="0"/>
              <a:t>, </a:t>
            </a:r>
            <a:r>
              <a:rPr lang="ne-NP" sz="4500" b="1" dirty="0"/>
              <a:t>मेरो निम्ति दु:ख सहनुभो</a:t>
            </a:r>
            <a:r>
              <a:rPr lang="en-US" sz="4500" b="1" dirty="0"/>
              <a:t>’</a:t>
            </a:r>
          </a:p>
          <a:p>
            <a:pPr algn="ctr">
              <a:lnSpc>
                <a:spcPct val="150000"/>
              </a:lnSpc>
            </a:pPr>
            <a:r>
              <a:rPr lang="en-US" sz="4500" b="1" dirty="0" err="1"/>
              <a:t>Pabitra</a:t>
            </a:r>
            <a:r>
              <a:rPr lang="en-US" sz="4500" b="1" dirty="0"/>
              <a:t> </a:t>
            </a:r>
            <a:r>
              <a:rPr lang="en-US" sz="4500" b="1" dirty="0" err="1"/>
              <a:t>Tapai</a:t>
            </a:r>
            <a:r>
              <a:rPr lang="en-US" sz="4500" b="1" dirty="0"/>
              <a:t>, Mero </a:t>
            </a:r>
            <a:r>
              <a:rPr lang="en-US" sz="4500" b="1" dirty="0" err="1"/>
              <a:t>Nimti</a:t>
            </a:r>
            <a:r>
              <a:rPr lang="en-US" sz="4500" b="1" dirty="0"/>
              <a:t> </a:t>
            </a:r>
            <a:r>
              <a:rPr lang="en-US" sz="4500" b="1" dirty="0" err="1"/>
              <a:t>Dhukha</a:t>
            </a:r>
            <a:r>
              <a:rPr lang="en-US" sz="4500" b="1" dirty="0"/>
              <a:t> </a:t>
            </a:r>
            <a:r>
              <a:rPr lang="en-US" sz="4500" b="1" dirty="0" err="1"/>
              <a:t>Shanuvo</a:t>
            </a:r>
            <a:r>
              <a:rPr lang="en-US" sz="45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08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1CC32C4-6319-A241-987C-8AEA280A5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3" y="1817972"/>
            <a:ext cx="12095018" cy="5638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3800" b="1" dirty="0"/>
              <a:t>के चढाऊँ प्रभु</a:t>
            </a:r>
            <a:r>
              <a:rPr lang="en-US" sz="3800" b="1" dirty="0"/>
              <a:t>, </a:t>
            </a:r>
            <a:r>
              <a:rPr lang="ne-NP" sz="3800" b="1" dirty="0"/>
              <a:t>यो मेरो जीवनबाट </a:t>
            </a:r>
            <a:r>
              <a:rPr lang="en-US" sz="3800" b="1" dirty="0"/>
              <a:t>?</a:t>
            </a:r>
            <a:br>
              <a:rPr lang="en-US" sz="3800" b="1" dirty="0"/>
            </a:br>
            <a:r>
              <a:rPr lang="en-US" sz="3800" b="1" dirty="0"/>
              <a:t>K </a:t>
            </a:r>
            <a:r>
              <a:rPr lang="en-US" sz="3800" b="1" dirty="0" err="1"/>
              <a:t>Chadau</a:t>
            </a:r>
            <a:r>
              <a:rPr lang="en-US" sz="3800" b="1" dirty="0"/>
              <a:t> Prabhu </a:t>
            </a:r>
            <a:r>
              <a:rPr lang="en-US" sz="3800" b="1" dirty="0" err="1"/>
              <a:t>Yo</a:t>
            </a:r>
            <a:r>
              <a:rPr lang="en-US" sz="3800" b="1" dirty="0"/>
              <a:t> Mero </a:t>
            </a:r>
            <a:r>
              <a:rPr lang="en-US" sz="3800" b="1" dirty="0" err="1"/>
              <a:t>Jiwan</a:t>
            </a:r>
            <a:r>
              <a:rPr lang="en-US" sz="3800" b="1" dirty="0"/>
              <a:t> Bata</a:t>
            </a:r>
            <a:br>
              <a:rPr lang="en-US" sz="3800" b="1" dirty="0"/>
            </a:br>
            <a:r>
              <a:rPr lang="ne-NP" sz="3800" b="1" dirty="0"/>
              <a:t>के चढाऊँ प्रभु</a:t>
            </a:r>
            <a:r>
              <a:rPr lang="en-US" sz="3800" b="1" dirty="0"/>
              <a:t>, </a:t>
            </a:r>
            <a:r>
              <a:rPr lang="ne-NP" sz="3800" b="1" dirty="0"/>
              <a:t>यो मेरो हृदयबाट</a:t>
            </a:r>
            <a:r>
              <a:rPr lang="en-US" sz="3800" b="1" dirty="0"/>
              <a:t> ?</a:t>
            </a:r>
            <a:br>
              <a:rPr lang="en-US" sz="3800" b="1" dirty="0"/>
            </a:br>
            <a:r>
              <a:rPr lang="en-US" sz="3800" b="1" dirty="0"/>
              <a:t>K </a:t>
            </a:r>
            <a:r>
              <a:rPr lang="en-US" sz="3800" b="1" dirty="0" err="1"/>
              <a:t>Chadau</a:t>
            </a:r>
            <a:r>
              <a:rPr lang="en-US" sz="3800" b="1" dirty="0"/>
              <a:t> Prabhu </a:t>
            </a:r>
            <a:r>
              <a:rPr lang="en-US" sz="3800" b="1" dirty="0" err="1"/>
              <a:t>Yo</a:t>
            </a:r>
            <a:r>
              <a:rPr lang="en-US" sz="3800" b="1" dirty="0"/>
              <a:t> Mero </a:t>
            </a:r>
            <a:r>
              <a:rPr lang="en-US" sz="3800" b="1" dirty="0" err="1"/>
              <a:t>Hridaya</a:t>
            </a:r>
            <a:r>
              <a:rPr lang="en-US" sz="3800" b="1" dirty="0"/>
              <a:t> Bata</a:t>
            </a:r>
            <a:br>
              <a:rPr lang="en-US" sz="3800" b="1" dirty="0"/>
            </a:br>
            <a:r>
              <a:rPr lang="ne-NP" sz="3800" b="1" dirty="0"/>
              <a:t>सुन र चाँदी छैन</a:t>
            </a:r>
            <a:r>
              <a:rPr lang="en-US" sz="3800" b="1" dirty="0"/>
              <a:t>, </a:t>
            </a:r>
            <a:r>
              <a:rPr lang="ne-NP" sz="3800" b="1" dirty="0"/>
              <a:t>छ एउटा चूर्ण यो हृदय (२)</a:t>
            </a:r>
            <a:br>
              <a:rPr lang="en-US" sz="3800" b="1" dirty="0"/>
            </a:br>
            <a:r>
              <a:rPr lang="en-US" sz="3800" b="1" dirty="0" err="1"/>
              <a:t>Sunara</a:t>
            </a:r>
            <a:r>
              <a:rPr lang="en-US" sz="3800" b="1" dirty="0"/>
              <a:t> Chadi </a:t>
            </a:r>
            <a:r>
              <a:rPr lang="en-US" sz="3800" b="1" dirty="0" err="1"/>
              <a:t>Chaina</a:t>
            </a:r>
            <a:r>
              <a:rPr lang="en-US" sz="3800" b="1" dirty="0"/>
              <a:t>, Cha </a:t>
            </a:r>
            <a:r>
              <a:rPr lang="en-US" sz="3800" b="1" dirty="0" err="1"/>
              <a:t>Euta</a:t>
            </a:r>
            <a:r>
              <a:rPr lang="en-US" sz="3800" b="1" dirty="0"/>
              <a:t> </a:t>
            </a:r>
            <a:r>
              <a:rPr lang="en-US" sz="3800" b="1" dirty="0" err="1"/>
              <a:t>Tutuaeko</a:t>
            </a:r>
            <a:r>
              <a:rPr lang="en-US" sz="3800" b="1" dirty="0"/>
              <a:t> </a:t>
            </a:r>
            <a:r>
              <a:rPr lang="en-US" sz="3800" b="1" dirty="0" err="1"/>
              <a:t>Hridya</a:t>
            </a:r>
            <a:br>
              <a:rPr lang="en-US" sz="3800" b="1" dirty="0"/>
            </a:br>
            <a:r>
              <a:rPr lang="ne-NP" sz="3800" b="1" dirty="0"/>
              <a:t>कृतज्ञताले भरेर पोखिन्छ तपाईंको पाउमा ।</a:t>
            </a:r>
            <a:br>
              <a:rPr lang="en-US" sz="3800" b="1" dirty="0"/>
            </a:br>
            <a:r>
              <a:rPr lang="en-US" sz="3800" b="1" dirty="0" err="1"/>
              <a:t>Krtigyataley</a:t>
            </a:r>
            <a:r>
              <a:rPr lang="en-US" sz="3800" b="1" dirty="0"/>
              <a:t> </a:t>
            </a:r>
            <a:r>
              <a:rPr lang="en-US" sz="3800" b="1" dirty="0" err="1"/>
              <a:t>Bharaiyera</a:t>
            </a:r>
            <a:r>
              <a:rPr lang="en-US" sz="3800" b="1" dirty="0"/>
              <a:t> </a:t>
            </a:r>
            <a:r>
              <a:rPr lang="en-US" sz="3800" b="1" dirty="0" err="1"/>
              <a:t>Pokincha</a:t>
            </a:r>
            <a:r>
              <a:rPr lang="en-US" sz="3800" b="1" dirty="0"/>
              <a:t> </a:t>
            </a:r>
            <a:r>
              <a:rPr lang="en-US" sz="3800" b="1" dirty="0" err="1"/>
              <a:t>Tapaikai</a:t>
            </a:r>
            <a:r>
              <a:rPr lang="en-US" sz="3800" b="1" dirty="0"/>
              <a:t> </a:t>
            </a:r>
            <a:r>
              <a:rPr lang="en-US" sz="3800" b="1" dirty="0" err="1"/>
              <a:t>Paauma</a:t>
            </a:r>
            <a:r>
              <a:rPr lang="en-US" sz="3800" b="1" dirty="0"/>
              <a:t> </a:t>
            </a:r>
            <a:br>
              <a:rPr lang="en-US" sz="3800" b="1" dirty="0"/>
            </a:br>
            <a:endParaRPr lang="en-US" sz="3800" b="1" dirty="0"/>
          </a:p>
        </p:txBody>
      </p:sp>
    </p:spTree>
    <p:extLst>
      <p:ext uri="{BB962C8B-B14F-4D97-AF65-F5344CB8AC3E}">
        <p14:creationId xmlns:p14="http://schemas.microsoft.com/office/powerpoint/2010/main" val="1817717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Macintosh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के चढाऊँ प्रभु, यो मेरो जीवनबाट ? K Chadau Prabhu Yo Mero Jiwan Bata के चढाऊँ प्रभु, यो मेरो हृदयबाट ? K Chadau Prabhu Yo Mero Hridaya Bata सुन र चाँदी छैन, छ एउटा चूर्ण यो हृदय (२) Sunara Chadi Chaina, Cha Euta Tutuaeko Hridya कृतज्ञताले भरेर पोखिन्छ तपाईंको पाउमा । Krtigyataley Bharaiyera Pokincha Tapaikai Paauma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2021-08-10T23:51:37Z</dcterms:created>
  <dcterms:modified xsi:type="dcterms:W3CDTF">2021-08-10T23:51:53Z</dcterms:modified>
</cp:coreProperties>
</file>