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09" r:id="rId2"/>
    <p:sldId id="410" r:id="rId3"/>
    <p:sldId id="41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5170"/>
  </p:normalViewPr>
  <p:slideViewPr>
    <p:cSldViewPr snapToGrid="0" snapToObjects="1">
      <p:cViewPr varScale="1">
        <p:scale>
          <a:sx n="90" d="100"/>
          <a:sy n="90" d="100"/>
        </p:scale>
        <p:origin x="8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D1110-AF1F-294E-8F72-B379A00930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03E704-228F-434E-B806-672C5793B6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D510D5-3CD7-1A49-B2B4-B9396FA5166D}"/>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5" name="Footer Placeholder 4">
            <a:extLst>
              <a:ext uri="{FF2B5EF4-FFF2-40B4-BE49-F238E27FC236}">
                <a16:creationId xmlns:a16="http://schemas.microsoft.com/office/drawing/2014/main" id="{26453725-36A1-A744-B87C-23C0CAFE64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10F1EE-B5EA-434F-BD0C-FC799C500B19}"/>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3320661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FBD57-B289-5345-9AFD-4D5B3DD4D3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FBC4FD-7B58-124C-8C30-D5BF634C75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DBDB31-C02E-ED40-AE06-9A3C2E6CB992}"/>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5" name="Footer Placeholder 4">
            <a:extLst>
              <a:ext uri="{FF2B5EF4-FFF2-40B4-BE49-F238E27FC236}">
                <a16:creationId xmlns:a16="http://schemas.microsoft.com/office/drawing/2014/main" id="{1E7E18DA-9991-194E-89E9-B77FE5E5B0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7E807D-357A-9D4A-9670-E9B16BBC4530}"/>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262112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20367-309B-DC4A-A77B-12A3D2DDD6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E91C7D-716B-404D-A0C3-FE38854F10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B7FF55-C690-2944-AFD5-0B14A9501586}"/>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5" name="Footer Placeholder 4">
            <a:extLst>
              <a:ext uri="{FF2B5EF4-FFF2-40B4-BE49-F238E27FC236}">
                <a16:creationId xmlns:a16="http://schemas.microsoft.com/office/drawing/2014/main" id="{A6F1CCCC-91FA-C240-951E-68B8B465F8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075150-C638-9D45-BA7C-7F124F65BCE4}"/>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402290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08B92-A5D4-AF45-A469-63F3808CF1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4C7C3B-91C2-F041-A28B-65446924E9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4F6A20-0170-B844-9786-B93BE5A429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44F89E-A5FE-1D41-AA20-862E75EB4A36}"/>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6" name="Footer Placeholder 5">
            <a:extLst>
              <a:ext uri="{FF2B5EF4-FFF2-40B4-BE49-F238E27FC236}">
                <a16:creationId xmlns:a16="http://schemas.microsoft.com/office/drawing/2014/main" id="{4882BA4B-A533-F847-85DF-E22F266820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00FF05-DA81-1746-8380-FB56E290A29B}"/>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711050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CB2BF-C380-FE4B-BD0C-559CB14B39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E965F2-185F-904F-AAD2-24B383A28D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F11F2C-75F6-664C-ACC1-AF585B8A4B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06E693-5ADB-2041-B1DE-5E252A0A35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0F195E-44B8-8A40-8956-CC9729E1AD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02BA0A-B8A4-9045-AA8D-86A35B8BEB72}"/>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8" name="Footer Placeholder 7">
            <a:extLst>
              <a:ext uri="{FF2B5EF4-FFF2-40B4-BE49-F238E27FC236}">
                <a16:creationId xmlns:a16="http://schemas.microsoft.com/office/drawing/2014/main" id="{7661EC69-328C-2B43-B8FD-DF9AB0D279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989B71-A5A7-7E45-8179-348D454A86EF}"/>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1209063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CAC2-E4EB-CC43-8090-28A3D0841D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FD4E92-2E62-7745-A623-86AC0ACD5909}"/>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4" name="Footer Placeholder 3">
            <a:extLst>
              <a:ext uri="{FF2B5EF4-FFF2-40B4-BE49-F238E27FC236}">
                <a16:creationId xmlns:a16="http://schemas.microsoft.com/office/drawing/2014/main" id="{1B17290B-E29B-054D-9628-481A169E13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6CAE06-B441-C34D-AF86-20D4E8CC5FEA}"/>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945863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2EE4BB-E94F-AC4C-BB25-B271DECAEA51}"/>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3" name="Footer Placeholder 2">
            <a:extLst>
              <a:ext uri="{FF2B5EF4-FFF2-40B4-BE49-F238E27FC236}">
                <a16:creationId xmlns:a16="http://schemas.microsoft.com/office/drawing/2014/main" id="{0F48E5FF-357D-CF4A-944D-A3C0F91131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5D0BFF-2C62-A94F-B856-D4A24C49A093}"/>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480839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E3936-E4E1-B648-BF51-2D771C40E8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1C64337-5260-1347-BC15-46A126CA55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475BE3-7E06-0F46-A53B-96254CE69F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B243DB-B459-FC49-AD6D-3F3AA46A09ED}"/>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6" name="Footer Placeholder 5">
            <a:extLst>
              <a:ext uri="{FF2B5EF4-FFF2-40B4-BE49-F238E27FC236}">
                <a16:creationId xmlns:a16="http://schemas.microsoft.com/office/drawing/2014/main" id="{6F6DA7D7-4474-8744-B707-0C9C6470DA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0F5321-06D8-1C47-84F2-76C1DDBD0656}"/>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1367679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732C1-CF84-974B-AB42-21B9C78EF1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7E6810-CCD7-904D-A3D5-6273062F11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F9D9A2-201A-4846-B7DB-77C4F3940C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03FDFB-B6E3-B146-946B-749B281493B6}"/>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6" name="Footer Placeholder 5">
            <a:extLst>
              <a:ext uri="{FF2B5EF4-FFF2-40B4-BE49-F238E27FC236}">
                <a16:creationId xmlns:a16="http://schemas.microsoft.com/office/drawing/2014/main" id="{60C438BF-887A-2B45-855A-F31894C585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C456E8-3F5B-3245-A92F-987B7A9A54A8}"/>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3184426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8213A-2091-2541-B6BE-7E56783806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3FFD8-AC02-984F-B01D-8838082531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07286F-CBF7-8247-9E78-53E54B30511A}"/>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5" name="Footer Placeholder 4">
            <a:extLst>
              <a:ext uri="{FF2B5EF4-FFF2-40B4-BE49-F238E27FC236}">
                <a16:creationId xmlns:a16="http://schemas.microsoft.com/office/drawing/2014/main" id="{01EE4C1F-428E-4A43-802E-32BA816E41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48C23C-4C67-E847-A00A-691F64777B68}"/>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3268175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A3AC7E-DBAC-1440-9DB6-530DDEF929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81D937-69B5-1948-8FCD-65E9A5EAA7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7D2C28-C7B3-884C-B49C-2326A2F342B6}"/>
              </a:ext>
            </a:extLst>
          </p:cNvPr>
          <p:cNvSpPr>
            <a:spLocks noGrp="1"/>
          </p:cNvSpPr>
          <p:nvPr>
            <p:ph type="dt" sz="half" idx="10"/>
          </p:nvPr>
        </p:nvSpPr>
        <p:spPr/>
        <p:txBody>
          <a:bodyPr/>
          <a:lstStyle/>
          <a:p>
            <a:fld id="{2B2BBBD1-EDFB-C14F-8EE6-E4477B2E83CF}" type="datetimeFigureOut">
              <a:rPr lang="en-US" smtClean="0"/>
              <a:t>8/10/21</a:t>
            </a:fld>
            <a:endParaRPr lang="en-US"/>
          </a:p>
        </p:txBody>
      </p:sp>
      <p:sp>
        <p:nvSpPr>
          <p:cNvPr id="5" name="Footer Placeholder 4">
            <a:extLst>
              <a:ext uri="{FF2B5EF4-FFF2-40B4-BE49-F238E27FC236}">
                <a16:creationId xmlns:a16="http://schemas.microsoft.com/office/drawing/2014/main" id="{CAFA67E1-81D1-1445-B630-9337272F94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73A30B-3FAB-094C-B293-0487ACDBB0AD}"/>
              </a:ext>
            </a:extLst>
          </p:cNvPr>
          <p:cNvSpPr>
            <a:spLocks noGrp="1"/>
          </p:cNvSpPr>
          <p:nvPr>
            <p:ph type="sldNum" sz="quarter" idx="12"/>
          </p:nvPr>
        </p:nvSpPr>
        <p:spPr/>
        <p:txBody>
          <a:bodyPr/>
          <a:lstStyle/>
          <a:p>
            <a:fld id="{303B2C0E-10B8-7049-9532-518EAEDDEA45}" type="slidenum">
              <a:rPr lang="en-US" smtClean="0"/>
              <a:t>‹#›</a:t>
            </a:fld>
            <a:endParaRPr lang="en-US"/>
          </a:p>
        </p:txBody>
      </p:sp>
    </p:spTree>
    <p:extLst>
      <p:ext uri="{BB962C8B-B14F-4D97-AF65-F5344CB8AC3E}">
        <p14:creationId xmlns:p14="http://schemas.microsoft.com/office/powerpoint/2010/main" val="606648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2E76EE-8221-274A-A6BD-6593395759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00C326-556F-4B4A-A51D-B0336D66A4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8D91AA-454F-4B4C-A981-21B7E4648A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2BBBD1-EDFB-C14F-8EE6-E4477B2E83CF}" type="datetimeFigureOut">
              <a:rPr lang="en-US" smtClean="0"/>
              <a:t>8/10/21</a:t>
            </a:fld>
            <a:endParaRPr lang="en-US"/>
          </a:p>
        </p:txBody>
      </p:sp>
      <p:sp>
        <p:nvSpPr>
          <p:cNvPr id="5" name="Footer Placeholder 4">
            <a:extLst>
              <a:ext uri="{FF2B5EF4-FFF2-40B4-BE49-F238E27FC236}">
                <a16:creationId xmlns:a16="http://schemas.microsoft.com/office/drawing/2014/main" id="{803017F3-EF35-7A4F-A1D1-F9DB69D61B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347B1-0F69-CA4A-ABFF-BA8FB5DC97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3B2C0E-10B8-7049-9532-518EAEDDEA45}" type="slidenum">
              <a:rPr lang="en-US" smtClean="0"/>
              <a:t>‹#›</a:t>
            </a:fld>
            <a:endParaRPr lang="en-US"/>
          </a:p>
        </p:txBody>
      </p:sp>
    </p:spTree>
    <p:extLst>
      <p:ext uri="{BB962C8B-B14F-4D97-AF65-F5344CB8AC3E}">
        <p14:creationId xmlns:p14="http://schemas.microsoft.com/office/powerpoint/2010/main" val="650799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6" name="Title 1">
            <a:extLst>
              <a:ext uri="{FF2B5EF4-FFF2-40B4-BE49-F238E27FC236}">
                <a16:creationId xmlns:a16="http://schemas.microsoft.com/office/drawing/2014/main" id="{AE65D567-2526-0742-8F6B-572B32761719}"/>
              </a:ext>
            </a:extLst>
          </p:cNvPr>
          <p:cNvSpPr txBox="1">
            <a:spLocks/>
          </p:cNvSpPr>
          <p:nvPr/>
        </p:nvSpPr>
        <p:spPr>
          <a:xfrm>
            <a:off x="0" y="4194465"/>
            <a:ext cx="12051323" cy="3429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endParaRPr lang="en-US" sz="3000" b="1" dirty="0"/>
          </a:p>
        </p:txBody>
      </p:sp>
      <p:sp>
        <p:nvSpPr>
          <p:cNvPr id="10" name="Title 1">
            <a:extLst>
              <a:ext uri="{FF2B5EF4-FFF2-40B4-BE49-F238E27FC236}">
                <a16:creationId xmlns:a16="http://schemas.microsoft.com/office/drawing/2014/main" id="{1B251A34-592D-444F-B197-1B3794611B84}"/>
              </a:ext>
            </a:extLst>
          </p:cNvPr>
          <p:cNvSpPr txBox="1">
            <a:spLocks/>
          </p:cNvSpPr>
          <p:nvPr/>
        </p:nvSpPr>
        <p:spPr>
          <a:xfrm>
            <a:off x="394198" y="3520880"/>
            <a:ext cx="11796712" cy="62865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4500" dirty="0"/>
              <a:t> </a:t>
            </a:r>
            <a:br>
              <a:rPr lang="en-US" sz="4500" dirty="0"/>
            </a:br>
            <a:endParaRPr lang="en-US" sz="4500" b="1" dirty="0"/>
          </a:p>
        </p:txBody>
      </p:sp>
      <p:sp>
        <p:nvSpPr>
          <p:cNvPr id="8" name="Title 7">
            <a:extLst>
              <a:ext uri="{FF2B5EF4-FFF2-40B4-BE49-F238E27FC236}">
                <a16:creationId xmlns:a16="http://schemas.microsoft.com/office/drawing/2014/main" id="{96935E02-5486-AB4C-B219-02279EFB8538}"/>
              </a:ext>
            </a:extLst>
          </p:cNvPr>
          <p:cNvSpPr txBox="1">
            <a:spLocks noGrp="1"/>
          </p:cNvSpPr>
          <p:nvPr>
            <p:ph type="ctrTitle"/>
          </p:nvPr>
        </p:nvSpPr>
        <p:spPr>
          <a:xfrm>
            <a:off x="99523" y="-351366"/>
            <a:ext cx="11852275" cy="7744492"/>
          </a:xfrm>
          <a:prstGeom prst="rect">
            <a:avLst/>
          </a:prstGeom>
          <a:noFill/>
        </p:spPr>
        <p:txBody>
          <a:bodyPr wrap="square" rtlCol="0">
            <a:spAutoFit/>
          </a:bodyPr>
          <a:lstStyle/>
          <a:p>
            <a:pPr lvl="0" algn="ctr">
              <a:lnSpc>
                <a:spcPct val="150000"/>
              </a:lnSpc>
            </a:pPr>
            <a:r>
              <a:rPr lang="ne-NP" sz="3500" b="1" dirty="0">
                <a:solidFill>
                  <a:srgbClr val="FF0000"/>
                </a:solidFill>
                <a:highlight>
                  <a:srgbClr val="FFFF00"/>
                </a:highlight>
              </a:rPr>
              <a:t>पहाड़को उचाईहरूबाट (2</a:t>
            </a:r>
            <a:r>
              <a:rPr lang="en-US" sz="3500" b="1" dirty="0" err="1">
                <a:solidFill>
                  <a:srgbClr val="FF0000"/>
                </a:solidFill>
                <a:highlight>
                  <a:srgbClr val="FFFF00"/>
                </a:highlight>
              </a:rPr>
              <a:t>nd</a:t>
            </a:r>
            <a:r>
              <a:rPr lang="en-US" sz="3500" b="1" dirty="0">
                <a:solidFill>
                  <a:srgbClr val="FF0000"/>
                </a:solidFill>
                <a:highlight>
                  <a:srgbClr val="FFFF00"/>
                </a:highlight>
              </a:rPr>
              <a:t> Fret C or  D major)</a:t>
            </a:r>
          </a:p>
          <a:p>
            <a:pPr algn="ctr">
              <a:lnSpc>
                <a:spcPct val="150000"/>
              </a:lnSpc>
            </a:pPr>
            <a:r>
              <a:rPr lang="en-US" sz="3000" b="1" dirty="0"/>
              <a:t> </a:t>
            </a:r>
            <a:r>
              <a:rPr lang="ne-NP" sz="3000" b="1" dirty="0"/>
              <a:t>( </a:t>
            </a:r>
            <a:r>
              <a:rPr lang="en-US" sz="3000" b="1" dirty="0"/>
              <a:t>Oh </a:t>
            </a:r>
            <a:r>
              <a:rPr lang="en-US" sz="3000" b="1" dirty="0" err="1"/>
              <a:t>howow</a:t>
            </a:r>
            <a:r>
              <a:rPr lang="en-US" sz="3000" b="1" dirty="0"/>
              <a:t> oh oh oh oh ho </a:t>
            </a:r>
            <a:r>
              <a:rPr lang="en-US" sz="3000" b="1" dirty="0" err="1"/>
              <a:t>howow</a:t>
            </a:r>
            <a:r>
              <a:rPr lang="en-US" sz="3000" b="1" dirty="0"/>
              <a:t> ho )</a:t>
            </a:r>
            <a:r>
              <a:rPr lang="ne-NP" sz="3000" b="1" dirty="0"/>
              <a:t>2</a:t>
            </a:r>
            <a:endParaRPr lang="en-US" sz="3000" b="1" dirty="0"/>
          </a:p>
          <a:p>
            <a:pPr algn="ctr">
              <a:lnSpc>
                <a:spcPct val="150000"/>
              </a:lnSpc>
            </a:pPr>
            <a:r>
              <a:rPr lang="ne-NP" sz="3000" b="1" dirty="0"/>
              <a:t>पहाड़को उचाईहरूबाट</a:t>
            </a:r>
            <a:r>
              <a:rPr lang="en-US" sz="3000" b="1" dirty="0"/>
              <a:t>, </a:t>
            </a:r>
            <a:r>
              <a:rPr lang="ne-NP" sz="3000" b="1" dirty="0"/>
              <a:t>परमेश्वरको स्तुति गर।</a:t>
            </a:r>
            <a:endParaRPr lang="en-US" sz="3000" b="1" dirty="0"/>
          </a:p>
          <a:p>
            <a:pPr algn="ctr">
              <a:lnSpc>
                <a:spcPct val="150000"/>
              </a:lnSpc>
            </a:pPr>
            <a:r>
              <a:rPr lang="en-US" sz="3000" b="1" dirty="0" err="1"/>
              <a:t>Pahadko</a:t>
            </a:r>
            <a:r>
              <a:rPr lang="en-US" sz="3000" b="1" dirty="0"/>
              <a:t> </a:t>
            </a:r>
            <a:r>
              <a:rPr lang="en-US" sz="3000" b="1" dirty="0" err="1"/>
              <a:t>Uchaiharu</a:t>
            </a:r>
            <a:r>
              <a:rPr lang="en-US" sz="3000" b="1" dirty="0"/>
              <a:t> Bata, </a:t>
            </a:r>
            <a:r>
              <a:rPr lang="en-US" sz="3000" b="1" dirty="0" err="1"/>
              <a:t>Parmeshworko</a:t>
            </a:r>
            <a:r>
              <a:rPr lang="en-US" sz="3000" b="1" dirty="0"/>
              <a:t> </a:t>
            </a:r>
            <a:r>
              <a:rPr lang="en-US" sz="3000" b="1" dirty="0" err="1"/>
              <a:t>Istuti</a:t>
            </a:r>
            <a:r>
              <a:rPr lang="en-US" sz="3000" b="1" dirty="0"/>
              <a:t> </a:t>
            </a:r>
            <a:r>
              <a:rPr lang="en-US" sz="3000" b="1" dirty="0" err="1"/>
              <a:t>Gara</a:t>
            </a:r>
            <a:r>
              <a:rPr lang="ne-NP" sz="3000" b="1" dirty="0"/>
              <a:t> </a:t>
            </a:r>
            <a:endParaRPr lang="en-US" sz="3000" b="1" dirty="0"/>
          </a:p>
          <a:p>
            <a:pPr algn="ctr">
              <a:lnSpc>
                <a:spcPct val="150000"/>
              </a:lnSpc>
            </a:pPr>
            <a:r>
              <a:rPr lang="ne-NP" sz="3000" b="1" dirty="0"/>
              <a:t>तराईका मैदानहरूबाट</a:t>
            </a:r>
            <a:r>
              <a:rPr lang="en-US" sz="3000" b="1" dirty="0"/>
              <a:t>, </a:t>
            </a:r>
            <a:r>
              <a:rPr lang="ne-NP" sz="3000" b="1" dirty="0"/>
              <a:t>उहाँको प्रशंसा गर।</a:t>
            </a:r>
            <a:endParaRPr lang="en-US" sz="3000" b="1" dirty="0"/>
          </a:p>
          <a:p>
            <a:pPr algn="ctr">
              <a:lnSpc>
                <a:spcPct val="150000"/>
              </a:lnSpc>
            </a:pPr>
            <a:r>
              <a:rPr lang="en-US" sz="3000" b="1" dirty="0" err="1"/>
              <a:t>Taraika</a:t>
            </a:r>
            <a:r>
              <a:rPr lang="en-US" sz="3000" b="1" dirty="0"/>
              <a:t> </a:t>
            </a:r>
            <a:r>
              <a:rPr lang="en-US" sz="3000" b="1" dirty="0" err="1"/>
              <a:t>Maidanharu</a:t>
            </a:r>
            <a:r>
              <a:rPr lang="en-US" sz="3000" b="1" dirty="0"/>
              <a:t> Bata, </a:t>
            </a:r>
            <a:r>
              <a:rPr lang="en-US" sz="3000" b="1" dirty="0" err="1"/>
              <a:t>Uahako</a:t>
            </a:r>
            <a:r>
              <a:rPr lang="en-US" sz="3000" b="1" dirty="0"/>
              <a:t> </a:t>
            </a:r>
            <a:r>
              <a:rPr lang="en-US" sz="3000" b="1" dirty="0" err="1"/>
              <a:t>Prasamsa</a:t>
            </a:r>
            <a:r>
              <a:rPr lang="en-US" sz="3000" b="1" dirty="0"/>
              <a:t> </a:t>
            </a:r>
            <a:r>
              <a:rPr lang="en-US" sz="3000" b="1" dirty="0" err="1"/>
              <a:t>Gara</a:t>
            </a:r>
            <a:r>
              <a:rPr lang="en-US" sz="3000" b="1" dirty="0"/>
              <a:t> </a:t>
            </a:r>
          </a:p>
          <a:p>
            <a:pPr algn="ctr">
              <a:lnSpc>
                <a:spcPct val="150000"/>
              </a:lnSpc>
            </a:pPr>
            <a:r>
              <a:rPr lang="ne-NP" sz="3000" b="1" dirty="0"/>
              <a:t>स्वगर्दुतहरू साथ मिलेर</a:t>
            </a:r>
            <a:r>
              <a:rPr lang="en-US" sz="3000" b="1" dirty="0"/>
              <a:t>, </a:t>
            </a:r>
            <a:r>
              <a:rPr lang="ne-NP" sz="3000" b="1" dirty="0"/>
              <a:t>परमेश्वरको स्तुति गर।</a:t>
            </a:r>
            <a:endParaRPr lang="en-US" sz="3000" b="1" dirty="0"/>
          </a:p>
          <a:p>
            <a:pPr algn="ctr">
              <a:lnSpc>
                <a:spcPct val="150000"/>
              </a:lnSpc>
            </a:pPr>
            <a:r>
              <a:rPr lang="en-US" sz="3000" b="1" dirty="0" err="1"/>
              <a:t>Sworgyaduut</a:t>
            </a:r>
            <a:r>
              <a:rPr lang="en-US" sz="3000" b="1" dirty="0"/>
              <a:t> </a:t>
            </a:r>
            <a:r>
              <a:rPr lang="en-US" sz="3000" b="1" dirty="0" err="1"/>
              <a:t>Haru</a:t>
            </a:r>
            <a:r>
              <a:rPr lang="en-US" sz="3000" b="1" dirty="0"/>
              <a:t> </a:t>
            </a:r>
            <a:r>
              <a:rPr lang="en-US" sz="3000" b="1" dirty="0" err="1"/>
              <a:t>Sath</a:t>
            </a:r>
            <a:r>
              <a:rPr lang="en-US" sz="3000" b="1" dirty="0"/>
              <a:t> </a:t>
            </a:r>
            <a:r>
              <a:rPr lang="en-US" sz="3000" b="1" dirty="0" err="1"/>
              <a:t>Milyera</a:t>
            </a:r>
            <a:r>
              <a:rPr lang="en-US" sz="3000" b="1" dirty="0"/>
              <a:t> </a:t>
            </a:r>
            <a:r>
              <a:rPr lang="en-US" sz="3000" b="1" dirty="0" err="1"/>
              <a:t>Parmeshworko</a:t>
            </a:r>
            <a:r>
              <a:rPr lang="en-US" sz="3000" b="1" dirty="0"/>
              <a:t> </a:t>
            </a:r>
            <a:r>
              <a:rPr lang="en-US" sz="3000" b="1" dirty="0" err="1"/>
              <a:t>Istuti</a:t>
            </a:r>
            <a:r>
              <a:rPr lang="en-US" sz="3000" b="1" dirty="0"/>
              <a:t> </a:t>
            </a:r>
            <a:r>
              <a:rPr lang="en-US" sz="3000" b="1" dirty="0" err="1"/>
              <a:t>Gara</a:t>
            </a:r>
            <a:endParaRPr lang="en-US" sz="3000" b="1" dirty="0"/>
          </a:p>
          <a:p>
            <a:pPr algn="ctr">
              <a:lnSpc>
                <a:spcPct val="150000"/>
              </a:lnSpc>
            </a:pPr>
            <a:r>
              <a:rPr lang="ne-NP" sz="3000" b="1" dirty="0"/>
              <a:t> चिम्कला तारा झिलिमलाउदै</a:t>
            </a:r>
            <a:r>
              <a:rPr lang="en-US" sz="3000" b="1" dirty="0"/>
              <a:t>, </a:t>
            </a:r>
            <a:r>
              <a:rPr lang="ne-NP" sz="3000" b="1" dirty="0"/>
              <a:t>उहाँको प्रशंसा गर।</a:t>
            </a:r>
            <a:endParaRPr lang="en-US" sz="3000" b="1" dirty="0"/>
          </a:p>
          <a:p>
            <a:pPr algn="ctr">
              <a:lnSpc>
                <a:spcPct val="150000"/>
              </a:lnSpc>
            </a:pPr>
            <a:r>
              <a:rPr lang="en-US" sz="3000" b="1" dirty="0" err="1"/>
              <a:t>Chamkila</a:t>
            </a:r>
            <a:r>
              <a:rPr lang="en-US" sz="3000" b="1" dirty="0"/>
              <a:t> Tara </a:t>
            </a:r>
            <a:r>
              <a:rPr lang="en-US" sz="3000" b="1" dirty="0" err="1"/>
              <a:t>Jilmilaudai</a:t>
            </a:r>
            <a:r>
              <a:rPr lang="en-US" sz="3000" b="1" dirty="0"/>
              <a:t> </a:t>
            </a:r>
            <a:r>
              <a:rPr lang="en-US" sz="3000" b="1" dirty="0" err="1"/>
              <a:t>Uahako</a:t>
            </a:r>
            <a:r>
              <a:rPr lang="en-US" sz="3000" b="1" dirty="0"/>
              <a:t> </a:t>
            </a:r>
            <a:r>
              <a:rPr lang="en-US" sz="3000" b="1" dirty="0" err="1"/>
              <a:t>Prasamsa</a:t>
            </a:r>
            <a:r>
              <a:rPr lang="en-US" sz="3000" b="1" dirty="0"/>
              <a:t> </a:t>
            </a:r>
            <a:r>
              <a:rPr lang="en-US" sz="3000" b="1" dirty="0" err="1"/>
              <a:t>Gara</a:t>
            </a:r>
            <a:endParaRPr lang="en-US" sz="3000" b="1" dirty="0"/>
          </a:p>
          <a:p>
            <a:pPr algn="ctr">
              <a:lnSpc>
                <a:spcPct val="150000"/>
              </a:lnSpc>
            </a:pPr>
            <a:endParaRPr lang="en-US" sz="3000" b="1" spc="300" dirty="0">
              <a:latin typeface="BLACK LIVES" panose="02000A03000000000000" pitchFamily="2" charset="0"/>
            </a:endParaRPr>
          </a:p>
        </p:txBody>
      </p:sp>
    </p:spTree>
    <p:extLst>
      <p:ext uri="{BB962C8B-B14F-4D97-AF65-F5344CB8AC3E}">
        <p14:creationId xmlns:p14="http://schemas.microsoft.com/office/powerpoint/2010/main" val="2096936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615" y="-225674"/>
            <a:ext cx="12192001" cy="6858000"/>
          </a:xfrm>
          <a:prstGeom prst="rect">
            <a:avLst/>
          </a:prstGeom>
        </p:spPr>
      </p:pic>
      <p:sp>
        <p:nvSpPr>
          <p:cNvPr id="6" name="TextBox 5">
            <a:extLst>
              <a:ext uri="{FF2B5EF4-FFF2-40B4-BE49-F238E27FC236}">
                <a16:creationId xmlns:a16="http://schemas.microsoft.com/office/drawing/2014/main" id="{366EF299-8554-9A41-AF4F-DB058DF98903}"/>
              </a:ext>
            </a:extLst>
          </p:cNvPr>
          <p:cNvSpPr txBox="1"/>
          <p:nvPr/>
        </p:nvSpPr>
        <p:spPr>
          <a:xfrm>
            <a:off x="169334" y="-225674"/>
            <a:ext cx="12343855" cy="1090876"/>
          </a:xfrm>
          <a:prstGeom prst="rect">
            <a:avLst/>
          </a:prstGeom>
          <a:noFill/>
        </p:spPr>
        <p:txBody>
          <a:bodyPr wrap="square" rtlCol="0">
            <a:spAutoFit/>
          </a:bodyPr>
          <a:lstStyle/>
          <a:p>
            <a:pPr algn="ctr">
              <a:lnSpc>
                <a:spcPct val="150000"/>
              </a:lnSpc>
            </a:pPr>
            <a:endParaRPr lang="en-US" sz="5000" b="1" dirty="0"/>
          </a:p>
        </p:txBody>
      </p:sp>
      <p:sp>
        <p:nvSpPr>
          <p:cNvPr id="8" name="TextBox 7">
            <a:extLst>
              <a:ext uri="{FF2B5EF4-FFF2-40B4-BE49-F238E27FC236}">
                <a16:creationId xmlns:a16="http://schemas.microsoft.com/office/drawing/2014/main" id="{E8436D14-1B81-6846-8B6A-D282A43EF698}"/>
              </a:ext>
            </a:extLst>
          </p:cNvPr>
          <p:cNvSpPr txBox="1"/>
          <p:nvPr/>
        </p:nvSpPr>
        <p:spPr>
          <a:xfrm>
            <a:off x="336021" y="2883562"/>
            <a:ext cx="12343855" cy="1090876"/>
          </a:xfrm>
          <a:prstGeom prst="rect">
            <a:avLst/>
          </a:prstGeom>
          <a:noFill/>
        </p:spPr>
        <p:txBody>
          <a:bodyPr wrap="square" rtlCol="0">
            <a:spAutoFit/>
          </a:bodyPr>
          <a:lstStyle/>
          <a:p>
            <a:pPr algn="ctr">
              <a:lnSpc>
                <a:spcPct val="150000"/>
              </a:lnSpc>
            </a:pPr>
            <a:endParaRPr lang="en-US" sz="5000" b="1" dirty="0"/>
          </a:p>
        </p:txBody>
      </p:sp>
      <p:sp>
        <p:nvSpPr>
          <p:cNvPr id="10" name="TextBox 9">
            <a:extLst>
              <a:ext uri="{FF2B5EF4-FFF2-40B4-BE49-F238E27FC236}">
                <a16:creationId xmlns:a16="http://schemas.microsoft.com/office/drawing/2014/main" id="{06225AB7-E762-9E47-935E-4A87145CA3BB}"/>
              </a:ext>
            </a:extLst>
          </p:cNvPr>
          <p:cNvSpPr txBox="1"/>
          <p:nvPr/>
        </p:nvSpPr>
        <p:spPr>
          <a:xfrm>
            <a:off x="-3229" y="-77040"/>
            <a:ext cx="12191435" cy="7164718"/>
          </a:xfrm>
          <a:prstGeom prst="rect">
            <a:avLst/>
          </a:prstGeom>
          <a:noFill/>
        </p:spPr>
        <p:txBody>
          <a:bodyPr wrap="square" rtlCol="0">
            <a:spAutoFit/>
          </a:bodyPr>
          <a:lstStyle/>
          <a:p>
            <a:pPr algn="ctr">
              <a:lnSpc>
                <a:spcPct val="150000"/>
              </a:lnSpc>
            </a:pPr>
            <a:r>
              <a:rPr lang="ne-NP" sz="3100" b="1" dirty="0"/>
              <a:t>आकाश माथिका पानी र गिहरा सागर चढ़ाउदै येशूलाई मिहमा र आदर</a:t>
            </a:r>
            <a:endParaRPr lang="en-US" sz="3100" b="1" dirty="0"/>
          </a:p>
          <a:p>
            <a:pPr algn="ctr">
              <a:lnSpc>
                <a:spcPct val="150000"/>
              </a:lnSpc>
            </a:pPr>
            <a:r>
              <a:rPr lang="en-US" sz="3100" b="1" dirty="0"/>
              <a:t>(</a:t>
            </a:r>
            <a:r>
              <a:rPr lang="en-US" sz="3100" b="1" dirty="0" err="1"/>
              <a:t>Akashmathika</a:t>
            </a:r>
            <a:r>
              <a:rPr lang="en-US" sz="3100" b="1" dirty="0"/>
              <a:t> </a:t>
            </a:r>
            <a:r>
              <a:rPr lang="en-US" sz="3100" b="1" dirty="0" err="1"/>
              <a:t>Pani</a:t>
            </a:r>
            <a:r>
              <a:rPr lang="en-US" sz="3100" b="1" dirty="0"/>
              <a:t> Ra </a:t>
            </a:r>
            <a:r>
              <a:rPr lang="en-US" sz="3100" b="1" dirty="0" err="1"/>
              <a:t>Gahira</a:t>
            </a:r>
            <a:r>
              <a:rPr lang="en-US" sz="3100" b="1" dirty="0"/>
              <a:t> Sagar, </a:t>
            </a:r>
            <a:r>
              <a:rPr lang="en-US" sz="2800" b="1" dirty="0" err="1"/>
              <a:t>Chadaudai</a:t>
            </a:r>
            <a:r>
              <a:rPr lang="en-US" sz="2800" b="1" dirty="0"/>
              <a:t> </a:t>
            </a:r>
            <a:r>
              <a:rPr lang="en-US" sz="2800" b="1" dirty="0" err="1"/>
              <a:t>Yeshulai</a:t>
            </a:r>
            <a:r>
              <a:rPr lang="en-US" sz="2800" b="1" dirty="0"/>
              <a:t> Mahima Ra </a:t>
            </a:r>
            <a:r>
              <a:rPr lang="en-US" sz="2800" b="1" dirty="0" err="1"/>
              <a:t>Aadar</a:t>
            </a:r>
            <a:endParaRPr lang="en-US" sz="2800" b="1" dirty="0"/>
          </a:p>
          <a:p>
            <a:pPr algn="ctr">
              <a:lnSpc>
                <a:spcPct val="150000"/>
              </a:lnSpc>
            </a:pPr>
            <a:r>
              <a:rPr lang="ne-NP" sz="3100" b="1" dirty="0"/>
              <a:t> बिजुली</a:t>
            </a:r>
            <a:r>
              <a:rPr lang="en-US" sz="3100" b="1" dirty="0"/>
              <a:t>, </a:t>
            </a:r>
            <a:r>
              <a:rPr lang="ne-NP" sz="3100" b="1" dirty="0"/>
              <a:t>असिना</a:t>
            </a:r>
            <a:r>
              <a:rPr lang="en-US" sz="3100" b="1" dirty="0"/>
              <a:t>, </a:t>
            </a:r>
            <a:r>
              <a:rPr lang="ne-NP" sz="3100" b="1" dirty="0"/>
              <a:t>हिउँ अनि बादल झ्याली र सारंगी</a:t>
            </a:r>
            <a:r>
              <a:rPr lang="en-US" sz="3100" b="1" dirty="0"/>
              <a:t>,</a:t>
            </a:r>
            <a:r>
              <a:rPr lang="ne-NP" sz="3100" b="1" dirty="0"/>
              <a:t>वीणा अनि मादल</a:t>
            </a:r>
            <a:endParaRPr lang="en-US" sz="3100" b="1" dirty="0"/>
          </a:p>
          <a:p>
            <a:pPr algn="ctr">
              <a:lnSpc>
                <a:spcPct val="150000"/>
              </a:lnSpc>
            </a:pPr>
            <a:r>
              <a:rPr lang="en-US" sz="3100" b="1" dirty="0" err="1"/>
              <a:t>Bijuli</a:t>
            </a:r>
            <a:r>
              <a:rPr lang="en-US" sz="3100" b="1" dirty="0"/>
              <a:t> </a:t>
            </a:r>
            <a:r>
              <a:rPr lang="en-US" sz="3100" b="1" dirty="0" err="1"/>
              <a:t>Ashina</a:t>
            </a:r>
            <a:r>
              <a:rPr lang="en-US" sz="3100" b="1" dirty="0"/>
              <a:t> </a:t>
            </a:r>
            <a:r>
              <a:rPr lang="en-US" sz="3100" b="1" dirty="0" err="1"/>
              <a:t>Heu</a:t>
            </a:r>
            <a:r>
              <a:rPr lang="en-US" sz="3100" b="1" dirty="0"/>
              <a:t> Ani Badal, </a:t>
            </a:r>
            <a:r>
              <a:rPr lang="en-US" sz="3100" b="1" dirty="0" err="1"/>
              <a:t>Jyali</a:t>
            </a:r>
            <a:r>
              <a:rPr lang="en-US" sz="3100" b="1" dirty="0"/>
              <a:t> Ra Sarangi Bina Ani </a:t>
            </a:r>
            <a:r>
              <a:rPr lang="en-US" sz="3100" b="1" dirty="0" err="1"/>
              <a:t>Madal</a:t>
            </a:r>
            <a:r>
              <a:rPr lang="en-US" sz="3100" b="1" dirty="0"/>
              <a:t> ) 2</a:t>
            </a:r>
          </a:p>
          <a:p>
            <a:pPr algn="ctr">
              <a:lnSpc>
                <a:spcPct val="150000"/>
              </a:lnSpc>
            </a:pPr>
            <a:r>
              <a:rPr lang="ne-NP" sz="3100" b="1" dirty="0"/>
              <a:t>फल फलाउने वृक्षहरूले</a:t>
            </a:r>
            <a:r>
              <a:rPr lang="en-US" sz="3100" b="1" dirty="0"/>
              <a:t>, </a:t>
            </a:r>
            <a:r>
              <a:rPr lang="ne-NP" sz="3100" b="1" dirty="0"/>
              <a:t>रगं बिरंगी फुलहरूले </a:t>
            </a:r>
            <a:endParaRPr lang="en-US" sz="3100" b="1" dirty="0"/>
          </a:p>
          <a:p>
            <a:pPr algn="ctr">
              <a:lnSpc>
                <a:spcPct val="150000"/>
              </a:lnSpc>
            </a:pPr>
            <a:r>
              <a:rPr lang="en-US" sz="3100" b="1" dirty="0"/>
              <a:t>( </a:t>
            </a:r>
            <a:r>
              <a:rPr lang="en-US" sz="3100" b="1" dirty="0" err="1"/>
              <a:t>Fhal</a:t>
            </a:r>
            <a:r>
              <a:rPr lang="en-US" sz="3100" b="1" dirty="0"/>
              <a:t> </a:t>
            </a:r>
            <a:r>
              <a:rPr lang="en-US" sz="3100" b="1" dirty="0" err="1"/>
              <a:t>Falaunai</a:t>
            </a:r>
            <a:r>
              <a:rPr lang="en-US" sz="3100" b="1" dirty="0"/>
              <a:t> </a:t>
            </a:r>
            <a:r>
              <a:rPr lang="en-US" sz="3100" b="1" dirty="0" err="1"/>
              <a:t>Brikchyaharuley</a:t>
            </a:r>
            <a:r>
              <a:rPr lang="en-US" sz="3100" b="1" dirty="0"/>
              <a:t>, </a:t>
            </a:r>
            <a:r>
              <a:rPr lang="en-US" sz="3100" b="1" dirty="0" err="1"/>
              <a:t>Rangbirangi</a:t>
            </a:r>
            <a:r>
              <a:rPr lang="en-US" sz="3100" b="1" dirty="0"/>
              <a:t> </a:t>
            </a:r>
            <a:r>
              <a:rPr lang="en-US" sz="3100" b="1" dirty="0" err="1"/>
              <a:t>Fhulaharuley</a:t>
            </a:r>
            <a:endParaRPr lang="en-US" sz="3100" b="1" dirty="0"/>
          </a:p>
          <a:p>
            <a:pPr algn="ctr">
              <a:lnSpc>
                <a:spcPct val="150000"/>
              </a:lnSpc>
            </a:pPr>
            <a:r>
              <a:rPr lang="ne-NP" sz="3100" b="1" dirty="0"/>
              <a:t>भरोसा येशूमा राख्दै</a:t>
            </a:r>
            <a:r>
              <a:rPr lang="en-US" sz="3100" b="1" dirty="0"/>
              <a:t>, </a:t>
            </a:r>
            <a:r>
              <a:rPr lang="ne-NP" sz="3100" b="1" dirty="0"/>
              <a:t>उड़ी हिड़ने पंक्षीहरूले</a:t>
            </a:r>
            <a:endParaRPr lang="en-US" sz="3100" b="1" dirty="0"/>
          </a:p>
          <a:p>
            <a:pPr algn="ctr">
              <a:lnSpc>
                <a:spcPct val="150000"/>
              </a:lnSpc>
            </a:pPr>
            <a:r>
              <a:rPr lang="en-US" sz="3100" b="1" dirty="0" err="1"/>
              <a:t>Barosa</a:t>
            </a:r>
            <a:r>
              <a:rPr lang="en-US" sz="3100" b="1" dirty="0"/>
              <a:t> </a:t>
            </a:r>
            <a:r>
              <a:rPr lang="en-US" sz="3100" b="1" dirty="0" err="1"/>
              <a:t>Yeshuma</a:t>
            </a:r>
            <a:r>
              <a:rPr lang="en-US" sz="3100" b="1" dirty="0"/>
              <a:t> </a:t>
            </a:r>
            <a:r>
              <a:rPr lang="en-US" sz="3100" b="1" dirty="0" err="1"/>
              <a:t>Rakdai</a:t>
            </a:r>
            <a:r>
              <a:rPr lang="en-US" sz="3100" b="1" dirty="0"/>
              <a:t>, </a:t>
            </a:r>
            <a:r>
              <a:rPr lang="en-US" sz="3100" b="1" dirty="0" err="1"/>
              <a:t>Udihidnai</a:t>
            </a:r>
            <a:r>
              <a:rPr lang="en-US" sz="3100" b="1" dirty="0"/>
              <a:t> </a:t>
            </a:r>
            <a:r>
              <a:rPr lang="en-US" sz="3100" b="1" dirty="0" err="1"/>
              <a:t>Pangchiharuley</a:t>
            </a:r>
            <a:r>
              <a:rPr lang="en-US" sz="3100" b="1" dirty="0"/>
              <a:t> )2</a:t>
            </a:r>
          </a:p>
          <a:p>
            <a:pPr algn="ctr">
              <a:lnSpc>
                <a:spcPct val="150000"/>
              </a:lnSpc>
            </a:pPr>
            <a:r>
              <a:rPr lang="en-US" sz="3100" b="1" dirty="0"/>
              <a:t>( Ho </a:t>
            </a:r>
            <a:r>
              <a:rPr lang="en-US" sz="3100" b="1" dirty="0" err="1"/>
              <a:t>howow</a:t>
            </a:r>
            <a:r>
              <a:rPr lang="en-US" sz="3100" b="1" dirty="0"/>
              <a:t> oh oh oh oh ho </a:t>
            </a:r>
            <a:r>
              <a:rPr lang="en-US" sz="3100" b="1" dirty="0" err="1"/>
              <a:t>howow</a:t>
            </a:r>
            <a:r>
              <a:rPr lang="en-US" sz="3100" b="1" dirty="0"/>
              <a:t> ho )4</a:t>
            </a:r>
          </a:p>
          <a:p>
            <a:pPr algn="ctr">
              <a:lnSpc>
                <a:spcPct val="150000"/>
              </a:lnSpc>
            </a:pPr>
            <a:endParaRPr lang="en-US" sz="3100" b="1" spc="300" dirty="0">
              <a:latin typeface="BLACK LIVES" panose="02000A03000000000000" pitchFamily="2" charset="0"/>
            </a:endParaRPr>
          </a:p>
        </p:txBody>
      </p:sp>
    </p:spTree>
    <p:extLst>
      <p:ext uri="{BB962C8B-B14F-4D97-AF65-F5344CB8AC3E}">
        <p14:creationId xmlns:p14="http://schemas.microsoft.com/office/powerpoint/2010/main" val="2707454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200304"/>
            <a:ext cx="12192001" cy="6858000"/>
          </a:xfrm>
          <a:prstGeom prst="rect">
            <a:avLst/>
          </a:prstGeom>
        </p:spPr>
      </p:pic>
      <p:sp>
        <p:nvSpPr>
          <p:cNvPr id="8" name="Title 1">
            <a:extLst>
              <a:ext uri="{FF2B5EF4-FFF2-40B4-BE49-F238E27FC236}">
                <a16:creationId xmlns:a16="http://schemas.microsoft.com/office/drawing/2014/main" id="{FEA8D125-4F18-C446-A3EE-112D7AE7B7A3}"/>
              </a:ext>
            </a:extLst>
          </p:cNvPr>
          <p:cNvSpPr txBox="1">
            <a:spLocks/>
          </p:cNvSpPr>
          <p:nvPr/>
        </p:nvSpPr>
        <p:spPr>
          <a:xfrm>
            <a:off x="0" y="3429000"/>
            <a:ext cx="11853615" cy="405669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br>
              <a:rPr lang="en-US" sz="3500" b="1" dirty="0"/>
            </a:br>
            <a:endParaRPr lang="en-US" sz="3500" b="1"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89537EA9-851A-EE4C-85AA-F9DC39771B0C}"/>
              </a:ext>
            </a:extLst>
          </p:cNvPr>
          <p:cNvSpPr txBox="1"/>
          <p:nvPr/>
        </p:nvSpPr>
        <p:spPr>
          <a:xfrm>
            <a:off x="565" y="-267429"/>
            <a:ext cx="12191435" cy="7392858"/>
          </a:xfrm>
          <a:prstGeom prst="rect">
            <a:avLst/>
          </a:prstGeom>
          <a:noFill/>
        </p:spPr>
        <p:txBody>
          <a:bodyPr wrap="square" rtlCol="0">
            <a:spAutoFit/>
          </a:bodyPr>
          <a:lstStyle/>
          <a:p>
            <a:pPr algn="ctr">
              <a:lnSpc>
                <a:spcPct val="150000"/>
              </a:lnSpc>
            </a:pPr>
            <a:r>
              <a:rPr lang="ne-NP" sz="3200" b="1" dirty="0"/>
              <a:t>राजा अनि राजकुमारहरुले</a:t>
            </a:r>
            <a:r>
              <a:rPr lang="en-US" sz="3200" b="1" dirty="0"/>
              <a:t>,</a:t>
            </a:r>
            <a:r>
              <a:rPr lang="ne-NP" sz="3200" b="1" dirty="0"/>
              <a:t>परमेश्वरको स्तुति गर।</a:t>
            </a:r>
            <a:endParaRPr lang="en-US" sz="3200" b="1" dirty="0"/>
          </a:p>
          <a:p>
            <a:pPr algn="ctr">
              <a:lnSpc>
                <a:spcPct val="150000"/>
              </a:lnSpc>
            </a:pPr>
            <a:r>
              <a:rPr lang="en-US" sz="3200" b="1" dirty="0"/>
              <a:t>( Raja ani </a:t>
            </a:r>
            <a:r>
              <a:rPr lang="en-US" sz="3200" b="1" dirty="0" err="1"/>
              <a:t>Rajkumarharuley</a:t>
            </a:r>
            <a:r>
              <a:rPr lang="en-US" sz="3200" b="1" dirty="0"/>
              <a:t>, </a:t>
            </a:r>
            <a:r>
              <a:rPr lang="en-US" sz="3200" b="1" dirty="0" err="1"/>
              <a:t>Parmeshworko</a:t>
            </a:r>
            <a:r>
              <a:rPr lang="en-US" sz="3200" b="1" dirty="0"/>
              <a:t> </a:t>
            </a:r>
            <a:r>
              <a:rPr lang="en-US" sz="3200" b="1" dirty="0" err="1"/>
              <a:t>Istuti</a:t>
            </a:r>
            <a:r>
              <a:rPr lang="en-US" sz="3200" b="1" dirty="0"/>
              <a:t> </a:t>
            </a:r>
            <a:r>
              <a:rPr lang="en-US" sz="3200" b="1" dirty="0" err="1"/>
              <a:t>Gara</a:t>
            </a:r>
            <a:r>
              <a:rPr lang="en-US" sz="3200" b="1" dirty="0"/>
              <a:t> </a:t>
            </a:r>
          </a:p>
          <a:p>
            <a:pPr algn="ctr">
              <a:lnSpc>
                <a:spcPct val="150000"/>
              </a:lnSpc>
            </a:pPr>
            <a:r>
              <a:rPr lang="ne-NP" sz="3200" b="1" dirty="0"/>
              <a:t>हुर्किएका छोरा र छोरीले</a:t>
            </a:r>
            <a:r>
              <a:rPr lang="en-US" sz="3200" b="1" dirty="0"/>
              <a:t>, </a:t>
            </a:r>
            <a:r>
              <a:rPr lang="ne-NP" sz="3200" b="1" dirty="0"/>
              <a:t>उहाँको प्रशंसा गर।</a:t>
            </a:r>
            <a:endParaRPr lang="en-US" sz="3200" b="1" dirty="0"/>
          </a:p>
          <a:p>
            <a:pPr algn="ctr">
              <a:lnSpc>
                <a:spcPct val="150000"/>
              </a:lnSpc>
            </a:pPr>
            <a:r>
              <a:rPr lang="en-US" sz="3200" b="1" dirty="0" err="1"/>
              <a:t>Hurkaika</a:t>
            </a:r>
            <a:r>
              <a:rPr lang="en-US" sz="3200" b="1" dirty="0"/>
              <a:t> </a:t>
            </a:r>
            <a:r>
              <a:rPr lang="en-US" sz="3200" b="1" dirty="0" err="1"/>
              <a:t>Chora</a:t>
            </a:r>
            <a:r>
              <a:rPr lang="en-US" sz="3200" b="1" dirty="0"/>
              <a:t> Ra </a:t>
            </a:r>
            <a:r>
              <a:rPr lang="en-US" sz="3200" b="1" dirty="0" err="1"/>
              <a:t>Choriharuley</a:t>
            </a:r>
            <a:r>
              <a:rPr lang="en-US" sz="3200" b="1" dirty="0"/>
              <a:t>, </a:t>
            </a:r>
            <a:r>
              <a:rPr lang="en-US" sz="3200" b="1" dirty="0" err="1"/>
              <a:t>Uahako</a:t>
            </a:r>
            <a:r>
              <a:rPr lang="en-US" sz="3200" b="1" dirty="0"/>
              <a:t> </a:t>
            </a:r>
            <a:r>
              <a:rPr lang="en-US" sz="3200" b="1" dirty="0" err="1"/>
              <a:t>Prasamsa</a:t>
            </a:r>
            <a:r>
              <a:rPr lang="en-US" sz="3200" b="1" dirty="0"/>
              <a:t> </a:t>
            </a:r>
            <a:r>
              <a:rPr lang="en-US" sz="3200" b="1" dirty="0" err="1"/>
              <a:t>Gara</a:t>
            </a:r>
            <a:r>
              <a:rPr lang="en-US" sz="3200" b="1" dirty="0"/>
              <a:t> </a:t>
            </a:r>
          </a:p>
          <a:p>
            <a:pPr algn="ctr">
              <a:lnSpc>
                <a:spcPct val="150000"/>
              </a:lnSpc>
            </a:pPr>
            <a:r>
              <a:rPr lang="ne-NP" sz="3200" b="1" dirty="0"/>
              <a:t>थुमासगैं भोज खान पाउनेले</a:t>
            </a:r>
            <a:r>
              <a:rPr lang="en-US" sz="3200" b="1" dirty="0"/>
              <a:t>, </a:t>
            </a:r>
            <a:r>
              <a:rPr lang="ne-NP" sz="3200" b="1" dirty="0"/>
              <a:t>परमेश्वरको स्तुति गर।</a:t>
            </a:r>
            <a:endParaRPr lang="en-US" sz="3200" b="1" dirty="0"/>
          </a:p>
          <a:p>
            <a:pPr algn="ctr">
              <a:lnSpc>
                <a:spcPct val="150000"/>
              </a:lnSpc>
            </a:pPr>
            <a:r>
              <a:rPr lang="en-US" sz="3200" b="1" dirty="0" err="1"/>
              <a:t>Thuma</a:t>
            </a:r>
            <a:r>
              <a:rPr lang="en-US" sz="3200" b="1" dirty="0"/>
              <a:t> Sanga </a:t>
            </a:r>
            <a:r>
              <a:rPr lang="en-US" sz="3200" b="1" dirty="0" err="1"/>
              <a:t>bhoj</a:t>
            </a:r>
            <a:r>
              <a:rPr lang="en-US" sz="3200" b="1" dirty="0"/>
              <a:t> </a:t>
            </a:r>
            <a:r>
              <a:rPr lang="en-US" sz="3200" b="1" dirty="0" err="1"/>
              <a:t>Khana</a:t>
            </a:r>
            <a:r>
              <a:rPr lang="en-US" sz="3200" b="1" dirty="0"/>
              <a:t> </a:t>
            </a:r>
            <a:r>
              <a:rPr lang="en-US" sz="3200" b="1" dirty="0" err="1"/>
              <a:t>Pyaunailey</a:t>
            </a:r>
            <a:r>
              <a:rPr lang="en-US" sz="3200" b="1" dirty="0"/>
              <a:t>,  </a:t>
            </a:r>
            <a:r>
              <a:rPr lang="en-US" sz="3200" b="1" dirty="0" err="1"/>
              <a:t>Parmeshworko</a:t>
            </a:r>
            <a:r>
              <a:rPr lang="en-US" sz="3200" b="1" dirty="0"/>
              <a:t> </a:t>
            </a:r>
            <a:r>
              <a:rPr lang="en-US" sz="3200" b="1" dirty="0" err="1"/>
              <a:t>Istuti</a:t>
            </a:r>
            <a:r>
              <a:rPr lang="en-US" sz="3200" b="1" dirty="0"/>
              <a:t> </a:t>
            </a:r>
            <a:r>
              <a:rPr lang="en-US" sz="3200" b="1" dirty="0" err="1"/>
              <a:t>Gara</a:t>
            </a:r>
            <a:r>
              <a:rPr lang="ne-NP" sz="3200" b="1" dirty="0"/>
              <a:t> </a:t>
            </a:r>
            <a:endParaRPr lang="en-US" sz="3200" b="1" dirty="0"/>
          </a:p>
          <a:p>
            <a:pPr algn="ctr">
              <a:lnSpc>
                <a:spcPct val="150000"/>
              </a:lnSpc>
            </a:pPr>
            <a:r>
              <a:rPr lang="ne-NP" sz="3200" b="1" dirty="0"/>
              <a:t>उहाँसगैं पिरती लाउनेले</a:t>
            </a:r>
            <a:r>
              <a:rPr lang="en-US" sz="3200" b="1" dirty="0"/>
              <a:t>, </a:t>
            </a:r>
            <a:r>
              <a:rPr lang="ne-NP" sz="3200" b="1" dirty="0"/>
              <a:t>उहाँको प्रशंसा गर। </a:t>
            </a:r>
            <a:endParaRPr lang="en-US" sz="3200" b="1" dirty="0"/>
          </a:p>
          <a:p>
            <a:pPr algn="ctr">
              <a:lnSpc>
                <a:spcPct val="150000"/>
              </a:lnSpc>
            </a:pPr>
            <a:r>
              <a:rPr lang="en-US" sz="3200" b="1" dirty="0" err="1"/>
              <a:t>Uaha</a:t>
            </a:r>
            <a:r>
              <a:rPr lang="en-US" sz="3200" b="1" dirty="0"/>
              <a:t> Sanga </a:t>
            </a:r>
            <a:r>
              <a:rPr lang="en-US" sz="3200" b="1" dirty="0" err="1"/>
              <a:t>Pirati</a:t>
            </a:r>
            <a:r>
              <a:rPr lang="en-US" sz="3200" b="1" dirty="0"/>
              <a:t> </a:t>
            </a:r>
            <a:r>
              <a:rPr lang="en-US" sz="3200" b="1" dirty="0" err="1"/>
              <a:t>lyaunailey</a:t>
            </a:r>
            <a:r>
              <a:rPr lang="en-US" sz="3200" b="1" dirty="0"/>
              <a:t>, </a:t>
            </a:r>
            <a:r>
              <a:rPr lang="en-US" sz="3200" b="1" dirty="0" err="1"/>
              <a:t>Uahako</a:t>
            </a:r>
            <a:r>
              <a:rPr lang="en-US" sz="3200" b="1" dirty="0"/>
              <a:t> </a:t>
            </a:r>
            <a:r>
              <a:rPr lang="en-US" sz="3200" b="1" dirty="0" err="1"/>
              <a:t>Prasamsa</a:t>
            </a:r>
            <a:r>
              <a:rPr lang="en-US" sz="3200" b="1" dirty="0"/>
              <a:t> </a:t>
            </a:r>
            <a:r>
              <a:rPr lang="en-US" sz="3200" b="1" dirty="0" err="1"/>
              <a:t>Gara</a:t>
            </a:r>
            <a:r>
              <a:rPr lang="en-US" sz="3200" b="1" dirty="0"/>
              <a:t> )2</a:t>
            </a:r>
          </a:p>
          <a:p>
            <a:pPr algn="ctr">
              <a:lnSpc>
                <a:spcPct val="150000"/>
              </a:lnSpc>
            </a:pPr>
            <a:r>
              <a:rPr lang="en-US" sz="3200" b="1" dirty="0"/>
              <a:t>( Ho </a:t>
            </a:r>
            <a:r>
              <a:rPr lang="en-US" sz="3200" b="1" dirty="0" err="1"/>
              <a:t>howow</a:t>
            </a:r>
            <a:r>
              <a:rPr lang="en-US" sz="3200" b="1" dirty="0"/>
              <a:t> oh oh oh oh ho </a:t>
            </a:r>
            <a:r>
              <a:rPr lang="en-US" sz="3200" b="1" dirty="0" err="1"/>
              <a:t>howow</a:t>
            </a:r>
            <a:r>
              <a:rPr lang="en-US" sz="3200" b="1" dirty="0"/>
              <a:t> ho )4</a:t>
            </a:r>
          </a:p>
          <a:p>
            <a:pPr algn="ctr">
              <a:lnSpc>
                <a:spcPct val="150000"/>
              </a:lnSpc>
            </a:pPr>
            <a:endParaRPr lang="en-US" sz="3200" b="1" spc="300" dirty="0">
              <a:latin typeface="BLACK LIVES" panose="02000A03000000000000" pitchFamily="2" charset="0"/>
            </a:endParaRPr>
          </a:p>
        </p:txBody>
      </p:sp>
    </p:spTree>
    <p:extLst>
      <p:ext uri="{BB962C8B-B14F-4D97-AF65-F5344CB8AC3E}">
        <p14:creationId xmlns:p14="http://schemas.microsoft.com/office/powerpoint/2010/main" val="397524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259</Words>
  <Application>Microsoft Macintosh PowerPoint</Application>
  <PresentationFormat>Widescreen</PresentationFormat>
  <Paragraphs>30</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BLACK LIVES</vt:lpstr>
      <vt:lpstr>Calibri</vt:lpstr>
      <vt:lpstr>Calibri Light</vt:lpstr>
      <vt:lpstr>Times New Roman</vt:lpstr>
      <vt:lpstr>Office Theme</vt:lpstr>
      <vt:lpstr>पहाड़को उचाईहरूबाट (2nd Fret C or  D major)  ( Oh howow oh oh oh oh ho howow ho )2 पहाड़को उचाईहरूबाट, परमेश्वरको स्तुति गर। Pahadko Uchaiharu Bata, Parmeshworko Istuti Gara  तराईका मैदानहरूबाट, उहाँको प्रशंसा गर। Taraika Maidanharu Bata, Uahako Prasamsa Gara  स्वगर्दुतहरू साथ मिलेर, परमेश्वरको स्तुति गर। Sworgyaduut Haru Sath Milyera Parmeshworko Istuti Gara  चिम्कला तारा झिलिमलाउदै, उहाँको प्रशंसा गर। Chamkila Tara Jilmilaudai Uahako Prasamsa Gara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पहाड़को उचाईहरूबाट (2nd Fret C or  D major)  ( Oh howow oh oh oh oh ho howow ho )2 पहाड़को उचाईहरूबाट, परमेश्वरको स्तुति गर। Pahadko Uchaiharu Bata, Parmeshworko Istuti Gara  तराईका मैदानहरूबाट, उहाँको प्रशंसा गर। Taraika Maidanharu Bata, Uahako Prasamsa Gara  स्वगर्दुतहरू साथ मिलेर, परमेश्वरको स्तुति गर। Sworgyaduut Haru Sath Milyera Parmeshworko Istuti Gara  चिम्कला तारा झिलिमलाउदै, उहाँको प्रशंसा गर। Chamkila Tara Jilmilaudai Uahako Prasamsa Gara </dc:title>
  <dc:creator>Sagar Mukhiya sagar.mukhiya@cortland.edu</dc:creator>
  <cp:lastModifiedBy>Sagar Mukhiya sagar.mukhiya@cortland.edu</cp:lastModifiedBy>
  <cp:revision>1</cp:revision>
  <dcterms:created xsi:type="dcterms:W3CDTF">2021-08-10T23:51:00Z</dcterms:created>
  <dcterms:modified xsi:type="dcterms:W3CDTF">2021-08-10T23:51:16Z</dcterms:modified>
</cp:coreProperties>
</file>