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1" r:id="rId2"/>
    <p:sldId id="412" r:id="rId3"/>
    <p:sldId id="39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70"/>
  </p:normalViewPr>
  <p:slideViewPr>
    <p:cSldViewPr snapToGrid="0" snapToObjects="1">
      <p:cViewPr varScale="1">
        <p:scale>
          <a:sx n="76" d="100"/>
          <a:sy n="76" d="100"/>
        </p:scale>
        <p:origin x="21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5BFB0-88F2-6B46-96A2-DCDC5C6E22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9E6BFE-4BC2-1B4B-91F8-F70C88FAD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FF65C-EADF-5040-A4B3-F345FF88E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96D9-341D-9D42-80B2-3B0F3F753A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9DDEA-6E1A-2D42-9963-B5B692FBF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5C88F-0472-7B42-9B7F-73EF8025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B42EE-0F97-4744-BFFE-D659FFA40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629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4BA1-0218-E649-9161-16777B1BD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1AF04-4AEB-A143-810F-2C644B2F6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3674E-7A81-F447-92B1-10229F2B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96D9-341D-9D42-80B2-3B0F3F753A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5D9F3-B192-3C46-B2EE-29041F0A0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89A59-76E7-284C-BF23-41C28FD5C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B42EE-0F97-4744-BFFE-D659FFA40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422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74F8C-4BBE-E046-9994-00ABE1D8E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FA192-0E57-394E-B4B4-969AE3C16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6E054-AA4F-5842-BDED-AA0B12A54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96D9-341D-9D42-80B2-3B0F3F753A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9C733-552D-944F-89F0-9345AE515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C11C4-BA15-DF4B-AC1F-4479D7B95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B42EE-0F97-4744-BFFE-D659FFA40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05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FB905-9176-AA47-B1F1-A5D48227A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9187E-83EC-2243-A0A2-63E855365D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960C6-C88E-3A48-975C-039DC7AC6B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CC4E5-012B-9247-8534-25E378524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96D9-341D-9D42-80B2-3B0F3F753A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D7B0E0-8F01-D949-8BC7-82E513A93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4A308-F9B3-2041-8FB2-CAB8A6371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B42EE-0F97-4744-BFFE-D659FFA40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7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F4E10-698C-F948-8C9E-92B802FB3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2233C0-EABE-B346-ABAC-AD71F786A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4DC4D7-6CB5-284F-87A7-03419F5C1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6B2623-283D-7743-9FAB-5B4CF447D9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5E144D-80FD-C246-A08A-D599000C47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5E342A-C459-6D4B-82D9-6FF301E22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96D9-341D-9D42-80B2-3B0F3F753A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DC849-C513-384F-B0F3-379C36B17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FF142E-42BC-864F-A23C-A0A00A8E4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B42EE-0F97-4744-BFFE-D659FFA40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522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F9236-CE2D-4A42-92D1-917A5AEF3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916B4A-8C2F-8D4B-B54A-0B3F45A00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96D9-341D-9D42-80B2-3B0F3F753A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8E2DC1-0528-694D-A86B-D3453DA75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A30794-7A05-AA4C-A2DF-CE02B4A52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B42EE-0F97-4744-BFFE-D659FFA40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04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45F93E-536B-9A40-BB91-ABEF1499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96D9-341D-9D42-80B2-3B0F3F753A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77256-65EA-BA47-ADD7-78614C114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6F054-C703-1940-A74B-52A87C1C6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B42EE-0F97-4744-BFFE-D659FFA40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996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86C6B-1BC8-EA44-A846-822DBCA9B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7A1F0-C180-9744-9AAA-49E098D6C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E5FB2-56C7-AF43-A2BB-959AB4998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AA67B0-D2AE-4840-899F-7EDB7F260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96D9-341D-9D42-80B2-3B0F3F753A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0D0003-041A-7846-A46E-BEBFA18AA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BF890-19CF-2B4E-A135-9C80332C0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B42EE-0F97-4744-BFFE-D659FFA40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9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F0540-10E0-B74B-B9D5-487452710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96CCAC-D517-A845-A6D1-C6675947F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DD286-CC76-A242-81A1-5E9C1D55D6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9A6377-CDF7-3248-9171-1CCC01CEE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96D9-341D-9D42-80B2-3B0F3F753A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8EA1A7-82D3-3B4E-B6FE-D5D3D7C83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D7C99-2A72-B340-BA7E-494476D14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B42EE-0F97-4744-BFFE-D659FFA40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89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5AB21-CAFB-BE41-8FE8-849898BBC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36694A-2936-754C-B030-FA3EFD32ED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E1957-3697-2A49-9E98-AB2C58FA9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96D9-341D-9D42-80B2-3B0F3F753A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08B17-0126-8241-848F-B43603500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F2C83-5856-D340-B123-781CB723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B42EE-0F97-4744-BFFE-D659FFA40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389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7071B9-EBE4-D140-B2FE-F965D3E969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9CC854-B90B-7549-B7E5-4665AF5793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2DF07-D5EF-8E44-A253-93A60D1C5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96D9-341D-9D42-80B2-3B0F3F753A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9FC05-8C3D-0649-8832-26EDF58B0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9A24F-DB8A-3744-BC44-742294877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B42EE-0F97-4744-BFFE-D659FFA40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9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349973-4F2F-944C-8D01-99FD5A397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888513-D407-6F45-9F69-4BAFCFCAE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7142C-27E7-F34F-9847-15D3C9BE3C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C96D9-341D-9D42-80B2-3B0F3F753A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6A3ED-6C4A-564E-8BF2-23D5D6BF27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02DF3-DE53-AA4C-A5B2-CADF27A777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B42EE-0F97-4744-BFFE-D659FFA40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29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69773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-169773"/>
            <a:ext cx="12191435" cy="7051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3500" b="1" dirty="0">
                <a:solidFill>
                  <a:srgbClr val="FF0000"/>
                </a:solidFill>
                <a:highlight>
                  <a:srgbClr val="FFFF00"/>
                </a:highlight>
              </a:rPr>
              <a:t>{ ( </a:t>
            </a:r>
            <a:r>
              <a:rPr lang="ne-NP" sz="3500" b="1" dirty="0">
                <a:solidFill>
                  <a:srgbClr val="FF0000"/>
                </a:solidFill>
                <a:highlight>
                  <a:srgbClr val="FFFF00"/>
                </a:highlight>
              </a:rPr>
              <a:t>म त तिम्रो नै हु </a:t>
            </a:r>
            <a:r>
              <a:rPr lang="en-US" sz="3500" b="1" dirty="0">
                <a:solidFill>
                  <a:srgbClr val="FF0000"/>
                </a:solidFill>
                <a:highlight>
                  <a:srgbClr val="FFFF00"/>
                </a:highlight>
              </a:rPr>
              <a:t>( D Major )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 { ( </a:t>
            </a:r>
            <a:r>
              <a:rPr lang="ne-NP" sz="3000" b="1" dirty="0"/>
              <a:t>म त तिम्रो नै हु )३</a:t>
            </a:r>
            <a:r>
              <a:rPr lang="en-US" sz="3000" b="1" dirty="0"/>
              <a:t>, </a:t>
            </a:r>
            <a:r>
              <a:rPr lang="ne-NP" sz="3000" b="1" dirty="0"/>
              <a:t>येशु तिम्रो नै हु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{ ( Ma </a:t>
            </a:r>
            <a:r>
              <a:rPr lang="en-US" sz="3000" b="1" dirty="0" err="1"/>
              <a:t>Timrai</a:t>
            </a:r>
            <a:r>
              <a:rPr lang="en-US" sz="3000" b="1" dirty="0"/>
              <a:t> </a:t>
            </a:r>
            <a:r>
              <a:rPr lang="en-US" sz="3000" b="1" dirty="0" err="1"/>
              <a:t>Nai</a:t>
            </a:r>
            <a:r>
              <a:rPr lang="en-US" sz="3000" b="1" dirty="0"/>
              <a:t> Hu ) 3, </a:t>
            </a:r>
            <a:r>
              <a:rPr lang="en-US" sz="3000" b="1" dirty="0" err="1"/>
              <a:t>Yeshu</a:t>
            </a:r>
            <a:r>
              <a:rPr lang="en-US" sz="3000" b="1" dirty="0"/>
              <a:t> </a:t>
            </a:r>
            <a:r>
              <a:rPr lang="en-US" sz="3000" b="1" dirty="0" err="1"/>
              <a:t>Timrai</a:t>
            </a:r>
            <a:r>
              <a:rPr lang="en-US" sz="3000" b="1" dirty="0"/>
              <a:t> </a:t>
            </a:r>
            <a:r>
              <a:rPr lang="en-US" sz="3000" b="1" dirty="0" err="1"/>
              <a:t>Nai</a:t>
            </a:r>
            <a:r>
              <a:rPr lang="en-US" sz="3000" b="1" dirty="0"/>
              <a:t> Hu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 चाहे घाम नलागोस्</a:t>
            </a:r>
            <a:r>
              <a:rPr lang="en-US" sz="3000" b="1" dirty="0"/>
              <a:t>, </a:t>
            </a:r>
            <a:r>
              <a:rPr lang="ne-NP" sz="3000" b="1" dirty="0"/>
              <a:t>चाहे दिन नहोस्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Chahae</a:t>
            </a:r>
            <a:r>
              <a:rPr lang="en-US" sz="3000" b="1" dirty="0"/>
              <a:t> </a:t>
            </a:r>
            <a:r>
              <a:rPr lang="en-US" sz="3000" b="1" dirty="0" err="1"/>
              <a:t>Gham</a:t>
            </a:r>
            <a:r>
              <a:rPr lang="en-US" sz="3000" b="1" dirty="0"/>
              <a:t> </a:t>
            </a:r>
            <a:r>
              <a:rPr lang="en-US" sz="3000" b="1" dirty="0" err="1"/>
              <a:t>Nalagos</a:t>
            </a:r>
            <a:r>
              <a:rPr lang="en-US" sz="3000" b="1" dirty="0"/>
              <a:t>, </a:t>
            </a:r>
            <a:r>
              <a:rPr lang="en-US" sz="3000" b="1" dirty="0" err="1"/>
              <a:t>Chahae</a:t>
            </a:r>
            <a:r>
              <a:rPr lang="en-US" sz="3000" b="1" dirty="0"/>
              <a:t> Din </a:t>
            </a:r>
            <a:r>
              <a:rPr lang="en-US" sz="3000" b="1" dirty="0" err="1"/>
              <a:t>Nahos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ne-NP" sz="3000" b="1" dirty="0"/>
              <a:t>यही रातमा पनि म खोज्छु तिमीलाई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Yehi</a:t>
            </a:r>
            <a:r>
              <a:rPr lang="en-US" sz="3000" b="1" dirty="0"/>
              <a:t> </a:t>
            </a:r>
            <a:r>
              <a:rPr lang="en-US" sz="3000" b="1" dirty="0" err="1"/>
              <a:t>Raatama</a:t>
            </a:r>
            <a:r>
              <a:rPr lang="en-US" sz="3000" b="1" dirty="0"/>
              <a:t> </a:t>
            </a:r>
            <a:r>
              <a:rPr lang="en-US" sz="3000" b="1" dirty="0" err="1"/>
              <a:t>Pani</a:t>
            </a:r>
            <a:r>
              <a:rPr lang="en-US" sz="3000" b="1" dirty="0"/>
              <a:t>, Ma </a:t>
            </a:r>
            <a:r>
              <a:rPr lang="en-US" sz="3000" b="1" dirty="0" err="1"/>
              <a:t>Kojchu</a:t>
            </a:r>
            <a:r>
              <a:rPr lang="en-US" sz="3000" b="1" dirty="0"/>
              <a:t> </a:t>
            </a:r>
            <a:r>
              <a:rPr lang="en-US" sz="3000" b="1" dirty="0" err="1"/>
              <a:t>Timilai</a:t>
            </a:r>
            <a:r>
              <a:rPr lang="en-US" sz="3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पर्खन छु म सधै तिमीलाई </a:t>
            </a:r>
            <a:r>
              <a:rPr lang="en-US" sz="3000" b="1" dirty="0"/>
              <a:t>} </a:t>
            </a:r>
            <a:r>
              <a:rPr lang="ne-NP" sz="3000" b="1" dirty="0"/>
              <a:t>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Parkan</a:t>
            </a:r>
            <a:r>
              <a:rPr lang="en-US" sz="3000" b="1" dirty="0"/>
              <a:t> Chu Ma </a:t>
            </a:r>
            <a:r>
              <a:rPr lang="en-US" sz="3000" b="1" dirty="0" err="1"/>
              <a:t>Sadai</a:t>
            </a:r>
            <a:r>
              <a:rPr lang="en-US" sz="3000" b="1" dirty="0"/>
              <a:t> </a:t>
            </a:r>
            <a:r>
              <a:rPr lang="en-US" sz="3000" b="1" dirty="0" err="1"/>
              <a:t>Tyo</a:t>
            </a:r>
            <a:r>
              <a:rPr lang="en-US" sz="3000" b="1" dirty="0"/>
              <a:t> </a:t>
            </a:r>
            <a:r>
              <a:rPr lang="en-US" sz="3000" b="1" dirty="0" err="1"/>
              <a:t>Ujyalolai</a:t>
            </a:r>
            <a:r>
              <a:rPr lang="en-US" sz="3000" b="1" dirty="0"/>
              <a:t> }2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467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0"/>
            <a:ext cx="12191435" cy="7088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400" b="1" dirty="0"/>
              <a:t>( </a:t>
            </a:r>
            <a:r>
              <a:rPr lang="ne-NP" sz="3400" b="1" dirty="0"/>
              <a:t>हे येशु मेरो प्रभु पर्खन छु म सधै तिमीलाई )२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en-US" sz="3400" b="1" dirty="0"/>
              <a:t>( Hey </a:t>
            </a:r>
            <a:r>
              <a:rPr lang="en-US" sz="3400" b="1" dirty="0" err="1"/>
              <a:t>Yeshu</a:t>
            </a:r>
            <a:r>
              <a:rPr lang="en-US" sz="3400" b="1" dirty="0"/>
              <a:t> Mero Prabhu </a:t>
            </a:r>
            <a:r>
              <a:rPr lang="en-US" sz="3400" b="1" dirty="0" err="1"/>
              <a:t>Parkan</a:t>
            </a:r>
            <a:r>
              <a:rPr lang="en-US" sz="3400" b="1" dirty="0"/>
              <a:t> Chu Ma </a:t>
            </a:r>
            <a:r>
              <a:rPr lang="en-US" sz="3400" b="1" dirty="0" err="1"/>
              <a:t>Sadai</a:t>
            </a:r>
            <a:r>
              <a:rPr lang="en-US" sz="3400" b="1" dirty="0"/>
              <a:t> </a:t>
            </a:r>
            <a:r>
              <a:rPr lang="en-US" sz="3400" b="1" dirty="0" err="1"/>
              <a:t>Timilai</a:t>
            </a:r>
            <a:r>
              <a:rPr lang="en-US" sz="34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400" b="1" dirty="0"/>
              <a:t>{ ( </a:t>
            </a:r>
            <a:r>
              <a:rPr lang="ne-NP" sz="3400" b="1" dirty="0"/>
              <a:t>म त तिम्रो नै हु )३</a:t>
            </a:r>
            <a:r>
              <a:rPr lang="en-US" sz="3400" b="1" dirty="0"/>
              <a:t>, </a:t>
            </a:r>
            <a:r>
              <a:rPr lang="ne-NP" sz="3400" b="1" dirty="0"/>
              <a:t>येशु तिम्रो नै हु 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en-US" sz="3400" b="1" dirty="0"/>
              <a:t>{ ( Ma </a:t>
            </a:r>
            <a:r>
              <a:rPr lang="en-US" sz="3400" b="1" dirty="0" err="1"/>
              <a:t>Timrai</a:t>
            </a:r>
            <a:r>
              <a:rPr lang="en-US" sz="3400" b="1" dirty="0"/>
              <a:t> </a:t>
            </a:r>
            <a:r>
              <a:rPr lang="en-US" sz="3400" b="1" dirty="0" err="1"/>
              <a:t>Nai</a:t>
            </a:r>
            <a:r>
              <a:rPr lang="en-US" sz="3400" b="1" dirty="0"/>
              <a:t> Hu ) 3, </a:t>
            </a:r>
            <a:r>
              <a:rPr lang="en-US" sz="3400" b="1" dirty="0" err="1"/>
              <a:t>Yeshu</a:t>
            </a:r>
            <a:r>
              <a:rPr lang="en-US" sz="3400" b="1" dirty="0"/>
              <a:t> </a:t>
            </a:r>
            <a:r>
              <a:rPr lang="en-US" sz="3400" b="1" dirty="0" err="1"/>
              <a:t>Timrai</a:t>
            </a:r>
            <a:r>
              <a:rPr lang="en-US" sz="3400" b="1" dirty="0"/>
              <a:t> </a:t>
            </a:r>
            <a:r>
              <a:rPr lang="en-US" sz="3400" b="1" dirty="0" err="1"/>
              <a:t>Nai</a:t>
            </a:r>
            <a:r>
              <a:rPr lang="en-US" sz="3400" b="1" dirty="0"/>
              <a:t> Hu</a:t>
            </a:r>
          </a:p>
          <a:p>
            <a:pPr algn="ctr">
              <a:lnSpc>
                <a:spcPct val="150000"/>
              </a:lnSpc>
            </a:pPr>
            <a:r>
              <a:rPr lang="ne-NP" sz="3400" b="1" dirty="0"/>
              <a:t>चाहे बादल नदेखोस्</a:t>
            </a:r>
            <a:r>
              <a:rPr lang="en-US" sz="3400" b="1" dirty="0"/>
              <a:t>, </a:t>
            </a:r>
            <a:r>
              <a:rPr lang="ne-NP" sz="3400" b="1" dirty="0"/>
              <a:t>चाहे मेध नगर्जोस् 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en-US" sz="3400" b="1" dirty="0" err="1"/>
              <a:t>Chahae</a:t>
            </a:r>
            <a:r>
              <a:rPr lang="en-US" sz="3400" b="1" dirty="0"/>
              <a:t> Badal </a:t>
            </a:r>
            <a:r>
              <a:rPr lang="en-US" sz="3400" b="1" dirty="0" err="1"/>
              <a:t>Nadhekos</a:t>
            </a:r>
            <a:r>
              <a:rPr lang="en-US" sz="3400" b="1" dirty="0"/>
              <a:t>, </a:t>
            </a:r>
            <a:r>
              <a:rPr lang="en-US" sz="3400" b="1" dirty="0" err="1"/>
              <a:t>Chahae</a:t>
            </a:r>
            <a:r>
              <a:rPr lang="en-US" sz="3400" b="1" dirty="0"/>
              <a:t> Meg </a:t>
            </a:r>
            <a:r>
              <a:rPr lang="en-US" sz="3400" b="1" dirty="0" err="1"/>
              <a:t>Nagarjos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ne-NP" sz="3400" b="1" dirty="0"/>
              <a:t>यही सुख्खामा पनि</a:t>
            </a:r>
            <a:r>
              <a:rPr lang="en-US" sz="3400" b="1" dirty="0"/>
              <a:t>, </a:t>
            </a:r>
            <a:r>
              <a:rPr lang="ne-NP" sz="3400" b="1" dirty="0"/>
              <a:t>म खोज्छु तिमीलाई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en-US" sz="3400" b="1" dirty="0" err="1"/>
              <a:t>Yehi</a:t>
            </a:r>
            <a:r>
              <a:rPr lang="en-US" sz="3400" b="1" dirty="0"/>
              <a:t> </a:t>
            </a:r>
            <a:r>
              <a:rPr lang="en-US" sz="3400" b="1" dirty="0" err="1"/>
              <a:t>Sukkha</a:t>
            </a:r>
            <a:r>
              <a:rPr lang="en-US" sz="3400" b="1" dirty="0"/>
              <a:t> Ma </a:t>
            </a:r>
            <a:r>
              <a:rPr lang="en-US" sz="3400" b="1" dirty="0" err="1"/>
              <a:t>Pani</a:t>
            </a:r>
            <a:r>
              <a:rPr lang="en-US" sz="3400" b="1" dirty="0"/>
              <a:t>, Ma </a:t>
            </a:r>
            <a:r>
              <a:rPr lang="en-US" sz="3400" b="1" dirty="0" err="1"/>
              <a:t>Kojchu</a:t>
            </a:r>
            <a:r>
              <a:rPr lang="en-US" sz="3400" b="1" dirty="0"/>
              <a:t> </a:t>
            </a:r>
            <a:r>
              <a:rPr lang="en-US" sz="3400" b="1" dirty="0" err="1"/>
              <a:t>Timilai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ne-NP" sz="3400" b="1" dirty="0"/>
              <a:t> </a:t>
            </a:r>
            <a:endParaRPr lang="en-US" sz="34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919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1CC32C4-6319-A241-987C-8AEA280A5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369" y="2038881"/>
            <a:ext cx="12095018" cy="5638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e-NP" sz="4800" b="1" dirty="0"/>
              <a:t>पर्खन छु म सधै त्यो झरीलाई </a:t>
            </a:r>
            <a:r>
              <a:rPr lang="en-US" sz="4800" b="1" dirty="0"/>
              <a:t>} </a:t>
            </a:r>
            <a:r>
              <a:rPr lang="ne-NP" sz="4800" b="1" dirty="0"/>
              <a:t>२</a:t>
            </a:r>
            <a:br>
              <a:rPr lang="en-US" sz="4800" b="1" dirty="0"/>
            </a:br>
            <a:r>
              <a:rPr lang="en-US" sz="4800" b="1" dirty="0" err="1"/>
              <a:t>Parkan</a:t>
            </a:r>
            <a:r>
              <a:rPr lang="en-US" sz="4800" b="1" dirty="0"/>
              <a:t> Chu Ma </a:t>
            </a:r>
            <a:r>
              <a:rPr lang="en-US" sz="4800" b="1" dirty="0" err="1"/>
              <a:t>Sadai</a:t>
            </a:r>
            <a:r>
              <a:rPr lang="en-US" sz="4800" b="1" dirty="0"/>
              <a:t> </a:t>
            </a:r>
            <a:r>
              <a:rPr lang="en-US" sz="4800" b="1" dirty="0" err="1"/>
              <a:t>Tyo</a:t>
            </a:r>
            <a:r>
              <a:rPr lang="en-US" sz="4800" b="1" dirty="0"/>
              <a:t> </a:t>
            </a:r>
            <a:r>
              <a:rPr lang="en-US" sz="4800" b="1" dirty="0" err="1"/>
              <a:t>Jhari</a:t>
            </a:r>
            <a:r>
              <a:rPr lang="en-US" sz="4800" b="1" dirty="0"/>
              <a:t> </a:t>
            </a:r>
            <a:r>
              <a:rPr lang="en-US" sz="4800" b="1" dirty="0" err="1"/>
              <a:t>lai</a:t>
            </a:r>
            <a:r>
              <a:rPr lang="en-US" sz="4800" b="1" dirty="0"/>
              <a:t> </a:t>
            </a:r>
            <a:br>
              <a:rPr lang="en-US" sz="4800" b="1" dirty="0"/>
            </a:br>
            <a:r>
              <a:rPr lang="en-US" sz="4800" b="1" dirty="0"/>
              <a:t>( </a:t>
            </a:r>
            <a:r>
              <a:rPr lang="ne-NP" sz="4800" b="1" dirty="0"/>
              <a:t>हे येशु मेरो प्रभु पर्खन छु म सधै तिमीलाई )२ </a:t>
            </a:r>
            <a:br>
              <a:rPr lang="en-US" sz="4800" b="1" dirty="0"/>
            </a:br>
            <a:r>
              <a:rPr lang="en-US" sz="4800" b="1" dirty="0"/>
              <a:t>( Hey </a:t>
            </a:r>
            <a:r>
              <a:rPr lang="en-US" sz="4800" b="1" dirty="0" err="1"/>
              <a:t>Yeshu</a:t>
            </a:r>
            <a:r>
              <a:rPr lang="en-US" sz="4800" b="1" dirty="0"/>
              <a:t> Mero Prabhu </a:t>
            </a:r>
            <a:r>
              <a:rPr lang="en-US" sz="4800" b="1" dirty="0" err="1"/>
              <a:t>Parkan</a:t>
            </a:r>
            <a:r>
              <a:rPr lang="en-US" sz="4800" b="1" dirty="0"/>
              <a:t> Chu Ma </a:t>
            </a:r>
            <a:r>
              <a:rPr lang="en-US" sz="4800" b="1" dirty="0" err="1"/>
              <a:t>Sadai</a:t>
            </a:r>
            <a:r>
              <a:rPr lang="en-US" sz="4800" b="1" dirty="0"/>
              <a:t> </a:t>
            </a:r>
            <a:r>
              <a:rPr lang="en-US" sz="4800" b="1" dirty="0" err="1"/>
              <a:t>Timilai</a:t>
            </a:r>
            <a:r>
              <a:rPr lang="en-US" sz="4800" b="1" dirty="0"/>
              <a:t> )2  </a:t>
            </a:r>
            <a:br>
              <a:rPr lang="en-US" sz="4800" b="1" dirty="0"/>
            </a:br>
            <a:br>
              <a:rPr lang="en-US" sz="4800" b="1" dirty="0"/>
            </a:br>
            <a:endParaRPr lang="en-US" sz="4500" b="1" dirty="0"/>
          </a:p>
        </p:txBody>
      </p:sp>
    </p:spTree>
    <p:extLst>
      <p:ext uri="{BB962C8B-B14F-4D97-AF65-F5344CB8AC3E}">
        <p14:creationId xmlns:p14="http://schemas.microsoft.com/office/powerpoint/2010/main" val="2713248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</Words>
  <Application>Microsoft Macintosh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पर्खन छु म सधै त्यो झरीलाई } २ Parkan Chu Ma Sadai Tyo Jhari lai  ( हे येशु मेरो प्रभु पर्खन छु म सधै तिमीलाई )२  ( Hey Yeshu Mero Prabhu Parkan Chu Ma Sadai Timilai )2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2021-08-10T23:55:11Z</dcterms:created>
  <dcterms:modified xsi:type="dcterms:W3CDTF">2021-08-10T23:55:26Z</dcterms:modified>
</cp:coreProperties>
</file>