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6" r:id="rId2"/>
    <p:sldId id="384" r:id="rId3"/>
    <p:sldId id="386" r:id="rId4"/>
    <p:sldId id="40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170"/>
  </p:normalViewPr>
  <p:slideViewPr>
    <p:cSldViewPr snapToGrid="0" snapToObjects="1">
      <p:cViewPr varScale="1">
        <p:scale>
          <a:sx n="76" d="100"/>
          <a:sy n="76" d="100"/>
        </p:scale>
        <p:origin x="216" y="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DF7D7-68C2-B04A-9162-FF5566A2CB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510899-52F5-A749-AC2A-06435EE33E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DEFA2C-9C03-6142-804F-8E87157D6F45}"/>
              </a:ext>
            </a:extLst>
          </p:cNvPr>
          <p:cNvSpPr>
            <a:spLocks noGrp="1"/>
          </p:cNvSpPr>
          <p:nvPr>
            <p:ph type="dt" sz="half" idx="10"/>
          </p:nvPr>
        </p:nvSpPr>
        <p:spPr/>
        <p:txBody>
          <a:bodyPr/>
          <a:lstStyle/>
          <a:p>
            <a:fld id="{C6436C40-1C88-0647-8AF3-D297B87E60CF}" type="datetimeFigureOut">
              <a:rPr lang="en-US" smtClean="0"/>
              <a:t>8/10/21</a:t>
            </a:fld>
            <a:endParaRPr lang="en-US"/>
          </a:p>
        </p:txBody>
      </p:sp>
      <p:sp>
        <p:nvSpPr>
          <p:cNvPr id="5" name="Footer Placeholder 4">
            <a:extLst>
              <a:ext uri="{FF2B5EF4-FFF2-40B4-BE49-F238E27FC236}">
                <a16:creationId xmlns:a16="http://schemas.microsoft.com/office/drawing/2014/main" id="{8EB59286-5659-F44F-815E-DEADA8A1D4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8383E9-6489-174F-9F17-1B8574899376}"/>
              </a:ext>
            </a:extLst>
          </p:cNvPr>
          <p:cNvSpPr>
            <a:spLocks noGrp="1"/>
          </p:cNvSpPr>
          <p:nvPr>
            <p:ph type="sldNum" sz="quarter" idx="12"/>
          </p:nvPr>
        </p:nvSpPr>
        <p:spPr/>
        <p:txBody>
          <a:bodyPr/>
          <a:lstStyle/>
          <a:p>
            <a:fld id="{0EC0B72B-F474-D546-A214-59D850524BC7}" type="slidenum">
              <a:rPr lang="en-US" smtClean="0"/>
              <a:t>‹#›</a:t>
            </a:fld>
            <a:endParaRPr lang="en-US"/>
          </a:p>
        </p:txBody>
      </p:sp>
    </p:spTree>
    <p:extLst>
      <p:ext uri="{BB962C8B-B14F-4D97-AF65-F5344CB8AC3E}">
        <p14:creationId xmlns:p14="http://schemas.microsoft.com/office/powerpoint/2010/main" val="2673259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B5FFE-042C-304D-BEC8-D10D8D7B3A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BD305-89E9-1B4B-8741-2156C0AF06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D3598F-2ECB-7047-99A8-0D831FAA54CC}"/>
              </a:ext>
            </a:extLst>
          </p:cNvPr>
          <p:cNvSpPr>
            <a:spLocks noGrp="1"/>
          </p:cNvSpPr>
          <p:nvPr>
            <p:ph type="dt" sz="half" idx="10"/>
          </p:nvPr>
        </p:nvSpPr>
        <p:spPr/>
        <p:txBody>
          <a:bodyPr/>
          <a:lstStyle/>
          <a:p>
            <a:fld id="{C6436C40-1C88-0647-8AF3-D297B87E60CF}" type="datetimeFigureOut">
              <a:rPr lang="en-US" smtClean="0"/>
              <a:t>8/10/21</a:t>
            </a:fld>
            <a:endParaRPr lang="en-US"/>
          </a:p>
        </p:txBody>
      </p:sp>
      <p:sp>
        <p:nvSpPr>
          <p:cNvPr id="5" name="Footer Placeholder 4">
            <a:extLst>
              <a:ext uri="{FF2B5EF4-FFF2-40B4-BE49-F238E27FC236}">
                <a16:creationId xmlns:a16="http://schemas.microsoft.com/office/drawing/2014/main" id="{F11E71CC-0C6A-5A4B-98AB-6B8C7B8A18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271525-4903-3644-8376-25E7318D9192}"/>
              </a:ext>
            </a:extLst>
          </p:cNvPr>
          <p:cNvSpPr>
            <a:spLocks noGrp="1"/>
          </p:cNvSpPr>
          <p:nvPr>
            <p:ph type="sldNum" sz="quarter" idx="12"/>
          </p:nvPr>
        </p:nvSpPr>
        <p:spPr/>
        <p:txBody>
          <a:bodyPr/>
          <a:lstStyle/>
          <a:p>
            <a:fld id="{0EC0B72B-F474-D546-A214-59D850524BC7}" type="slidenum">
              <a:rPr lang="en-US" smtClean="0"/>
              <a:t>‹#›</a:t>
            </a:fld>
            <a:endParaRPr lang="en-US"/>
          </a:p>
        </p:txBody>
      </p:sp>
    </p:spTree>
    <p:extLst>
      <p:ext uri="{BB962C8B-B14F-4D97-AF65-F5344CB8AC3E}">
        <p14:creationId xmlns:p14="http://schemas.microsoft.com/office/powerpoint/2010/main" val="1998168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ADC78-33AD-474A-979B-C3B0553C14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D89EED-E717-0C4E-BCD1-1FDCA0A696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FF96DE-BACD-A541-8A14-3AE1AABEEB78}"/>
              </a:ext>
            </a:extLst>
          </p:cNvPr>
          <p:cNvSpPr>
            <a:spLocks noGrp="1"/>
          </p:cNvSpPr>
          <p:nvPr>
            <p:ph type="dt" sz="half" idx="10"/>
          </p:nvPr>
        </p:nvSpPr>
        <p:spPr/>
        <p:txBody>
          <a:bodyPr/>
          <a:lstStyle/>
          <a:p>
            <a:fld id="{C6436C40-1C88-0647-8AF3-D297B87E60CF}" type="datetimeFigureOut">
              <a:rPr lang="en-US" smtClean="0"/>
              <a:t>8/10/21</a:t>
            </a:fld>
            <a:endParaRPr lang="en-US"/>
          </a:p>
        </p:txBody>
      </p:sp>
      <p:sp>
        <p:nvSpPr>
          <p:cNvPr id="5" name="Footer Placeholder 4">
            <a:extLst>
              <a:ext uri="{FF2B5EF4-FFF2-40B4-BE49-F238E27FC236}">
                <a16:creationId xmlns:a16="http://schemas.microsoft.com/office/drawing/2014/main" id="{B6653005-7A04-B449-A5E6-3CA6E37F20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CD1C9B-78B6-BE48-8778-B8FD99626976}"/>
              </a:ext>
            </a:extLst>
          </p:cNvPr>
          <p:cNvSpPr>
            <a:spLocks noGrp="1"/>
          </p:cNvSpPr>
          <p:nvPr>
            <p:ph type="sldNum" sz="quarter" idx="12"/>
          </p:nvPr>
        </p:nvSpPr>
        <p:spPr/>
        <p:txBody>
          <a:bodyPr/>
          <a:lstStyle/>
          <a:p>
            <a:fld id="{0EC0B72B-F474-D546-A214-59D850524BC7}" type="slidenum">
              <a:rPr lang="en-US" smtClean="0"/>
              <a:t>‹#›</a:t>
            </a:fld>
            <a:endParaRPr lang="en-US"/>
          </a:p>
        </p:txBody>
      </p:sp>
    </p:spTree>
    <p:extLst>
      <p:ext uri="{BB962C8B-B14F-4D97-AF65-F5344CB8AC3E}">
        <p14:creationId xmlns:p14="http://schemas.microsoft.com/office/powerpoint/2010/main" val="3550038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74D6A-1562-544E-9240-A5AB4C453C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DC2543-4C81-E54D-9A67-D32A1A20E2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0E010B-663F-2F42-BE50-BB9FC76687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105805-E2C3-B54B-A537-9F2A05FCF85A}"/>
              </a:ext>
            </a:extLst>
          </p:cNvPr>
          <p:cNvSpPr>
            <a:spLocks noGrp="1"/>
          </p:cNvSpPr>
          <p:nvPr>
            <p:ph type="dt" sz="half" idx="10"/>
          </p:nvPr>
        </p:nvSpPr>
        <p:spPr/>
        <p:txBody>
          <a:bodyPr/>
          <a:lstStyle/>
          <a:p>
            <a:fld id="{C6436C40-1C88-0647-8AF3-D297B87E60CF}" type="datetimeFigureOut">
              <a:rPr lang="en-US" smtClean="0"/>
              <a:t>8/10/21</a:t>
            </a:fld>
            <a:endParaRPr lang="en-US"/>
          </a:p>
        </p:txBody>
      </p:sp>
      <p:sp>
        <p:nvSpPr>
          <p:cNvPr id="6" name="Footer Placeholder 5">
            <a:extLst>
              <a:ext uri="{FF2B5EF4-FFF2-40B4-BE49-F238E27FC236}">
                <a16:creationId xmlns:a16="http://schemas.microsoft.com/office/drawing/2014/main" id="{04B34E04-201C-3243-B1BC-B8DC7F1227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F8D0C9-0AC8-414C-A4B7-9F42BA61ACA5}"/>
              </a:ext>
            </a:extLst>
          </p:cNvPr>
          <p:cNvSpPr>
            <a:spLocks noGrp="1"/>
          </p:cNvSpPr>
          <p:nvPr>
            <p:ph type="sldNum" sz="quarter" idx="12"/>
          </p:nvPr>
        </p:nvSpPr>
        <p:spPr/>
        <p:txBody>
          <a:bodyPr/>
          <a:lstStyle/>
          <a:p>
            <a:fld id="{0EC0B72B-F474-D546-A214-59D850524BC7}" type="slidenum">
              <a:rPr lang="en-US" smtClean="0"/>
              <a:t>‹#›</a:t>
            </a:fld>
            <a:endParaRPr lang="en-US"/>
          </a:p>
        </p:txBody>
      </p:sp>
    </p:spTree>
    <p:extLst>
      <p:ext uri="{BB962C8B-B14F-4D97-AF65-F5344CB8AC3E}">
        <p14:creationId xmlns:p14="http://schemas.microsoft.com/office/powerpoint/2010/main" val="1497141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0F25-6D9A-7641-A09A-9D538B4BA4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C63B9F1-104D-F249-AD26-B07E51C383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723A2D-56ED-C14F-855E-42E23B4334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D2FF70-638E-4E49-BFD6-436258C639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411F1B-B167-B748-801E-99B8CB6454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5E458C4-8790-EF40-8A52-F939F33DE291}"/>
              </a:ext>
            </a:extLst>
          </p:cNvPr>
          <p:cNvSpPr>
            <a:spLocks noGrp="1"/>
          </p:cNvSpPr>
          <p:nvPr>
            <p:ph type="dt" sz="half" idx="10"/>
          </p:nvPr>
        </p:nvSpPr>
        <p:spPr/>
        <p:txBody>
          <a:bodyPr/>
          <a:lstStyle/>
          <a:p>
            <a:fld id="{C6436C40-1C88-0647-8AF3-D297B87E60CF}" type="datetimeFigureOut">
              <a:rPr lang="en-US" smtClean="0"/>
              <a:t>8/10/21</a:t>
            </a:fld>
            <a:endParaRPr lang="en-US"/>
          </a:p>
        </p:txBody>
      </p:sp>
      <p:sp>
        <p:nvSpPr>
          <p:cNvPr id="8" name="Footer Placeholder 7">
            <a:extLst>
              <a:ext uri="{FF2B5EF4-FFF2-40B4-BE49-F238E27FC236}">
                <a16:creationId xmlns:a16="http://schemas.microsoft.com/office/drawing/2014/main" id="{1A2110C8-E0C3-A24D-95E0-A5B2F155916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40C8FF1-A524-6E41-A12E-19C17FCE39BE}"/>
              </a:ext>
            </a:extLst>
          </p:cNvPr>
          <p:cNvSpPr>
            <a:spLocks noGrp="1"/>
          </p:cNvSpPr>
          <p:nvPr>
            <p:ph type="sldNum" sz="quarter" idx="12"/>
          </p:nvPr>
        </p:nvSpPr>
        <p:spPr/>
        <p:txBody>
          <a:bodyPr/>
          <a:lstStyle/>
          <a:p>
            <a:fld id="{0EC0B72B-F474-D546-A214-59D850524BC7}" type="slidenum">
              <a:rPr lang="en-US" smtClean="0"/>
              <a:t>‹#›</a:t>
            </a:fld>
            <a:endParaRPr lang="en-US"/>
          </a:p>
        </p:txBody>
      </p:sp>
    </p:spTree>
    <p:extLst>
      <p:ext uri="{BB962C8B-B14F-4D97-AF65-F5344CB8AC3E}">
        <p14:creationId xmlns:p14="http://schemas.microsoft.com/office/powerpoint/2010/main" val="1183325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1EDD2-E4D3-C142-B887-64B0A74903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53E64A-3EDC-A347-B096-1F37EDA6BD28}"/>
              </a:ext>
            </a:extLst>
          </p:cNvPr>
          <p:cNvSpPr>
            <a:spLocks noGrp="1"/>
          </p:cNvSpPr>
          <p:nvPr>
            <p:ph type="dt" sz="half" idx="10"/>
          </p:nvPr>
        </p:nvSpPr>
        <p:spPr/>
        <p:txBody>
          <a:bodyPr/>
          <a:lstStyle/>
          <a:p>
            <a:fld id="{C6436C40-1C88-0647-8AF3-D297B87E60CF}" type="datetimeFigureOut">
              <a:rPr lang="en-US" smtClean="0"/>
              <a:t>8/10/21</a:t>
            </a:fld>
            <a:endParaRPr lang="en-US"/>
          </a:p>
        </p:txBody>
      </p:sp>
      <p:sp>
        <p:nvSpPr>
          <p:cNvPr id="4" name="Footer Placeholder 3">
            <a:extLst>
              <a:ext uri="{FF2B5EF4-FFF2-40B4-BE49-F238E27FC236}">
                <a16:creationId xmlns:a16="http://schemas.microsoft.com/office/drawing/2014/main" id="{F279494F-AB24-794B-A846-4A6E210D534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C495E9-1872-7541-868D-0717A5454138}"/>
              </a:ext>
            </a:extLst>
          </p:cNvPr>
          <p:cNvSpPr>
            <a:spLocks noGrp="1"/>
          </p:cNvSpPr>
          <p:nvPr>
            <p:ph type="sldNum" sz="quarter" idx="12"/>
          </p:nvPr>
        </p:nvSpPr>
        <p:spPr/>
        <p:txBody>
          <a:bodyPr/>
          <a:lstStyle/>
          <a:p>
            <a:fld id="{0EC0B72B-F474-D546-A214-59D850524BC7}" type="slidenum">
              <a:rPr lang="en-US" smtClean="0"/>
              <a:t>‹#›</a:t>
            </a:fld>
            <a:endParaRPr lang="en-US"/>
          </a:p>
        </p:txBody>
      </p:sp>
    </p:spTree>
    <p:extLst>
      <p:ext uri="{BB962C8B-B14F-4D97-AF65-F5344CB8AC3E}">
        <p14:creationId xmlns:p14="http://schemas.microsoft.com/office/powerpoint/2010/main" val="634996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DC153E-EBDF-184A-AB39-CF9526077CED}"/>
              </a:ext>
            </a:extLst>
          </p:cNvPr>
          <p:cNvSpPr>
            <a:spLocks noGrp="1"/>
          </p:cNvSpPr>
          <p:nvPr>
            <p:ph type="dt" sz="half" idx="10"/>
          </p:nvPr>
        </p:nvSpPr>
        <p:spPr/>
        <p:txBody>
          <a:bodyPr/>
          <a:lstStyle/>
          <a:p>
            <a:fld id="{C6436C40-1C88-0647-8AF3-D297B87E60CF}" type="datetimeFigureOut">
              <a:rPr lang="en-US" smtClean="0"/>
              <a:t>8/10/21</a:t>
            </a:fld>
            <a:endParaRPr lang="en-US"/>
          </a:p>
        </p:txBody>
      </p:sp>
      <p:sp>
        <p:nvSpPr>
          <p:cNvPr id="3" name="Footer Placeholder 2">
            <a:extLst>
              <a:ext uri="{FF2B5EF4-FFF2-40B4-BE49-F238E27FC236}">
                <a16:creationId xmlns:a16="http://schemas.microsoft.com/office/drawing/2014/main" id="{BBB0F4F4-721F-D44C-884F-5734D9841C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B934DED-3D03-E344-B275-1C4F5A57F637}"/>
              </a:ext>
            </a:extLst>
          </p:cNvPr>
          <p:cNvSpPr>
            <a:spLocks noGrp="1"/>
          </p:cNvSpPr>
          <p:nvPr>
            <p:ph type="sldNum" sz="quarter" idx="12"/>
          </p:nvPr>
        </p:nvSpPr>
        <p:spPr/>
        <p:txBody>
          <a:bodyPr/>
          <a:lstStyle/>
          <a:p>
            <a:fld id="{0EC0B72B-F474-D546-A214-59D850524BC7}" type="slidenum">
              <a:rPr lang="en-US" smtClean="0"/>
              <a:t>‹#›</a:t>
            </a:fld>
            <a:endParaRPr lang="en-US"/>
          </a:p>
        </p:txBody>
      </p:sp>
    </p:spTree>
    <p:extLst>
      <p:ext uri="{BB962C8B-B14F-4D97-AF65-F5344CB8AC3E}">
        <p14:creationId xmlns:p14="http://schemas.microsoft.com/office/powerpoint/2010/main" val="3067455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F5B21-558F-134F-9218-937FDF3244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27FDB4F-D702-7148-9CB0-24DA5BC34D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49ED573-922A-C340-8E20-3A9D43EE7C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61DC8F-D741-7F4B-A3CC-F05CFC89959E}"/>
              </a:ext>
            </a:extLst>
          </p:cNvPr>
          <p:cNvSpPr>
            <a:spLocks noGrp="1"/>
          </p:cNvSpPr>
          <p:nvPr>
            <p:ph type="dt" sz="half" idx="10"/>
          </p:nvPr>
        </p:nvSpPr>
        <p:spPr/>
        <p:txBody>
          <a:bodyPr/>
          <a:lstStyle/>
          <a:p>
            <a:fld id="{C6436C40-1C88-0647-8AF3-D297B87E60CF}" type="datetimeFigureOut">
              <a:rPr lang="en-US" smtClean="0"/>
              <a:t>8/10/21</a:t>
            </a:fld>
            <a:endParaRPr lang="en-US"/>
          </a:p>
        </p:txBody>
      </p:sp>
      <p:sp>
        <p:nvSpPr>
          <p:cNvPr id="6" name="Footer Placeholder 5">
            <a:extLst>
              <a:ext uri="{FF2B5EF4-FFF2-40B4-BE49-F238E27FC236}">
                <a16:creationId xmlns:a16="http://schemas.microsoft.com/office/drawing/2014/main" id="{981FBB2B-83D6-1349-BD4B-A2C389574F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D86997-0D96-DC4A-837A-41D9255949F5}"/>
              </a:ext>
            </a:extLst>
          </p:cNvPr>
          <p:cNvSpPr>
            <a:spLocks noGrp="1"/>
          </p:cNvSpPr>
          <p:nvPr>
            <p:ph type="sldNum" sz="quarter" idx="12"/>
          </p:nvPr>
        </p:nvSpPr>
        <p:spPr/>
        <p:txBody>
          <a:bodyPr/>
          <a:lstStyle/>
          <a:p>
            <a:fld id="{0EC0B72B-F474-D546-A214-59D850524BC7}" type="slidenum">
              <a:rPr lang="en-US" smtClean="0"/>
              <a:t>‹#›</a:t>
            </a:fld>
            <a:endParaRPr lang="en-US"/>
          </a:p>
        </p:txBody>
      </p:sp>
    </p:spTree>
    <p:extLst>
      <p:ext uri="{BB962C8B-B14F-4D97-AF65-F5344CB8AC3E}">
        <p14:creationId xmlns:p14="http://schemas.microsoft.com/office/powerpoint/2010/main" val="964694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62DCE-EC8D-3949-90D9-FA4A2B83A9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C06346-3DA3-A641-9694-A4351EE101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7B6868-7238-BF44-B3D9-128E98AC78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8C93B5-4F92-B249-B267-9C054A10C030}"/>
              </a:ext>
            </a:extLst>
          </p:cNvPr>
          <p:cNvSpPr>
            <a:spLocks noGrp="1"/>
          </p:cNvSpPr>
          <p:nvPr>
            <p:ph type="dt" sz="half" idx="10"/>
          </p:nvPr>
        </p:nvSpPr>
        <p:spPr/>
        <p:txBody>
          <a:bodyPr/>
          <a:lstStyle/>
          <a:p>
            <a:fld id="{C6436C40-1C88-0647-8AF3-D297B87E60CF}" type="datetimeFigureOut">
              <a:rPr lang="en-US" smtClean="0"/>
              <a:t>8/10/21</a:t>
            </a:fld>
            <a:endParaRPr lang="en-US"/>
          </a:p>
        </p:txBody>
      </p:sp>
      <p:sp>
        <p:nvSpPr>
          <p:cNvPr id="6" name="Footer Placeholder 5">
            <a:extLst>
              <a:ext uri="{FF2B5EF4-FFF2-40B4-BE49-F238E27FC236}">
                <a16:creationId xmlns:a16="http://schemas.microsoft.com/office/drawing/2014/main" id="{3A37409B-5EC9-0F49-86CA-FD4C956B1B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4D81DD-662E-074F-BF1D-CBE2E0173A7D}"/>
              </a:ext>
            </a:extLst>
          </p:cNvPr>
          <p:cNvSpPr>
            <a:spLocks noGrp="1"/>
          </p:cNvSpPr>
          <p:nvPr>
            <p:ph type="sldNum" sz="quarter" idx="12"/>
          </p:nvPr>
        </p:nvSpPr>
        <p:spPr/>
        <p:txBody>
          <a:bodyPr/>
          <a:lstStyle/>
          <a:p>
            <a:fld id="{0EC0B72B-F474-D546-A214-59D850524BC7}" type="slidenum">
              <a:rPr lang="en-US" smtClean="0"/>
              <a:t>‹#›</a:t>
            </a:fld>
            <a:endParaRPr lang="en-US"/>
          </a:p>
        </p:txBody>
      </p:sp>
    </p:spTree>
    <p:extLst>
      <p:ext uri="{BB962C8B-B14F-4D97-AF65-F5344CB8AC3E}">
        <p14:creationId xmlns:p14="http://schemas.microsoft.com/office/powerpoint/2010/main" val="196400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2C314-B061-6245-BBCB-8E219E4A774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172C4D-CDFA-3E46-922B-9D8E9ECEA6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199C6E-9A48-5443-B0B9-6322BC16E7FE}"/>
              </a:ext>
            </a:extLst>
          </p:cNvPr>
          <p:cNvSpPr>
            <a:spLocks noGrp="1"/>
          </p:cNvSpPr>
          <p:nvPr>
            <p:ph type="dt" sz="half" idx="10"/>
          </p:nvPr>
        </p:nvSpPr>
        <p:spPr/>
        <p:txBody>
          <a:bodyPr/>
          <a:lstStyle/>
          <a:p>
            <a:fld id="{C6436C40-1C88-0647-8AF3-D297B87E60CF}" type="datetimeFigureOut">
              <a:rPr lang="en-US" smtClean="0"/>
              <a:t>8/10/21</a:t>
            </a:fld>
            <a:endParaRPr lang="en-US"/>
          </a:p>
        </p:txBody>
      </p:sp>
      <p:sp>
        <p:nvSpPr>
          <p:cNvPr id="5" name="Footer Placeholder 4">
            <a:extLst>
              <a:ext uri="{FF2B5EF4-FFF2-40B4-BE49-F238E27FC236}">
                <a16:creationId xmlns:a16="http://schemas.microsoft.com/office/drawing/2014/main" id="{6A9A80DA-B451-7645-8B74-C01A579260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0F49B7-785F-764C-AAC7-77A1A5D9885A}"/>
              </a:ext>
            </a:extLst>
          </p:cNvPr>
          <p:cNvSpPr>
            <a:spLocks noGrp="1"/>
          </p:cNvSpPr>
          <p:nvPr>
            <p:ph type="sldNum" sz="quarter" idx="12"/>
          </p:nvPr>
        </p:nvSpPr>
        <p:spPr/>
        <p:txBody>
          <a:bodyPr/>
          <a:lstStyle/>
          <a:p>
            <a:fld id="{0EC0B72B-F474-D546-A214-59D850524BC7}" type="slidenum">
              <a:rPr lang="en-US" smtClean="0"/>
              <a:t>‹#›</a:t>
            </a:fld>
            <a:endParaRPr lang="en-US"/>
          </a:p>
        </p:txBody>
      </p:sp>
    </p:spTree>
    <p:extLst>
      <p:ext uri="{BB962C8B-B14F-4D97-AF65-F5344CB8AC3E}">
        <p14:creationId xmlns:p14="http://schemas.microsoft.com/office/powerpoint/2010/main" val="1629814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D43346-1B9E-1A4E-930D-AA46A3542A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84FAE7-9DC3-6442-AED3-B76DEC9597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6159CE-6C7B-8848-8FE0-DF2E839D1AC6}"/>
              </a:ext>
            </a:extLst>
          </p:cNvPr>
          <p:cNvSpPr>
            <a:spLocks noGrp="1"/>
          </p:cNvSpPr>
          <p:nvPr>
            <p:ph type="dt" sz="half" idx="10"/>
          </p:nvPr>
        </p:nvSpPr>
        <p:spPr/>
        <p:txBody>
          <a:bodyPr/>
          <a:lstStyle/>
          <a:p>
            <a:fld id="{C6436C40-1C88-0647-8AF3-D297B87E60CF}" type="datetimeFigureOut">
              <a:rPr lang="en-US" smtClean="0"/>
              <a:t>8/10/21</a:t>
            </a:fld>
            <a:endParaRPr lang="en-US"/>
          </a:p>
        </p:txBody>
      </p:sp>
      <p:sp>
        <p:nvSpPr>
          <p:cNvPr id="5" name="Footer Placeholder 4">
            <a:extLst>
              <a:ext uri="{FF2B5EF4-FFF2-40B4-BE49-F238E27FC236}">
                <a16:creationId xmlns:a16="http://schemas.microsoft.com/office/drawing/2014/main" id="{9D623A7E-8E0E-9D45-AE89-6A52B922F6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044BDB-BB11-0745-9CF2-4471217D4260}"/>
              </a:ext>
            </a:extLst>
          </p:cNvPr>
          <p:cNvSpPr>
            <a:spLocks noGrp="1"/>
          </p:cNvSpPr>
          <p:nvPr>
            <p:ph type="sldNum" sz="quarter" idx="12"/>
          </p:nvPr>
        </p:nvSpPr>
        <p:spPr/>
        <p:txBody>
          <a:bodyPr/>
          <a:lstStyle/>
          <a:p>
            <a:fld id="{0EC0B72B-F474-D546-A214-59D850524BC7}" type="slidenum">
              <a:rPr lang="en-US" smtClean="0"/>
              <a:t>‹#›</a:t>
            </a:fld>
            <a:endParaRPr lang="en-US"/>
          </a:p>
        </p:txBody>
      </p:sp>
    </p:spTree>
    <p:extLst>
      <p:ext uri="{BB962C8B-B14F-4D97-AF65-F5344CB8AC3E}">
        <p14:creationId xmlns:p14="http://schemas.microsoft.com/office/powerpoint/2010/main" val="169693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ED6656-CABC-B148-8F09-92F9615F14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7E8CCC-D362-A242-A431-3FB9E7123A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5EF8C-A20B-FE46-9D59-72078CF647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6C40-1C88-0647-8AF3-D297B87E60CF}" type="datetimeFigureOut">
              <a:rPr lang="en-US" smtClean="0"/>
              <a:t>8/10/21</a:t>
            </a:fld>
            <a:endParaRPr lang="en-US"/>
          </a:p>
        </p:txBody>
      </p:sp>
      <p:sp>
        <p:nvSpPr>
          <p:cNvPr id="5" name="Footer Placeholder 4">
            <a:extLst>
              <a:ext uri="{FF2B5EF4-FFF2-40B4-BE49-F238E27FC236}">
                <a16:creationId xmlns:a16="http://schemas.microsoft.com/office/drawing/2014/main" id="{1BB38882-33D1-914E-AE94-6B6AD9D5BD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B746643-36A1-F34C-A4B4-437FB73930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C0B72B-F474-D546-A214-59D850524BC7}" type="slidenum">
              <a:rPr lang="en-US" smtClean="0"/>
              <a:t>‹#›</a:t>
            </a:fld>
            <a:endParaRPr lang="en-US"/>
          </a:p>
        </p:txBody>
      </p:sp>
    </p:spTree>
    <p:extLst>
      <p:ext uri="{BB962C8B-B14F-4D97-AF65-F5344CB8AC3E}">
        <p14:creationId xmlns:p14="http://schemas.microsoft.com/office/powerpoint/2010/main" val="2950036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1" y="-352052"/>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0"/>
            <a:ext cx="12192001" cy="6858000"/>
          </a:xfrm>
          <a:prstGeom prst="rect">
            <a:avLst/>
          </a:prstGeom>
        </p:spPr>
      </p:pic>
      <p:sp>
        <p:nvSpPr>
          <p:cNvPr id="6" name="TextBox 5">
            <a:extLst>
              <a:ext uri="{FF2B5EF4-FFF2-40B4-BE49-F238E27FC236}">
                <a16:creationId xmlns:a16="http://schemas.microsoft.com/office/drawing/2014/main" id="{C746257E-940B-144B-B58C-F701F50C2805}"/>
              </a:ext>
            </a:extLst>
          </p:cNvPr>
          <p:cNvSpPr txBox="1"/>
          <p:nvPr/>
        </p:nvSpPr>
        <p:spPr>
          <a:xfrm>
            <a:off x="-567" y="0"/>
            <a:ext cx="12191435" cy="7508274"/>
          </a:xfrm>
          <a:prstGeom prst="rect">
            <a:avLst/>
          </a:prstGeom>
          <a:noFill/>
        </p:spPr>
        <p:txBody>
          <a:bodyPr wrap="square" rtlCol="0">
            <a:spAutoFit/>
          </a:bodyPr>
          <a:lstStyle/>
          <a:p>
            <a:pPr lvl="0" algn="ctr">
              <a:lnSpc>
                <a:spcPct val="150000"/>
              </a:lnSpc>
            </a:pPr>
            <a:r>
              <a:rPr lang="en-US" sz="3700" b="1" dirty="0">
                <a:solidFill>
                  <a:srgbClr val="FF0000"/>
                </a:solidFill>
                <a:highlight>
                  <a:srgbClr val="FFFF00"/>
                </a:highlight>
              </a:rPr>
              <a:t>(</a:t>
            </a:r>
            <a:r>
              <a:rPr lang="ne-NP" sz="3700" b="1" dirty="0">
                <a:solidFill>
                  <a:srgbClr val="FF0000"/>
                </a:solidFill>
                <a:highlight>
                  <a:srgbClr val="FFFF00"/>
                </a:highlight>
              </a:rPr>
              <a:t>महिमा होस)३ येशूको</a:t>
            </a:r>
            <a:r>
              <a:rPr lang="en-US" sz="3700" b="1" dirty="0">
                <a:solidFill>
                  <a:srgbClr val="FF0000"/>
                </a:solidFill>
                <a:highlight>
                  <a:srgbClr val="FFFF00"/>
                </a:highlight>
              </a:rPr>
              <a:t> ( 3</a:t>
            </a:r>
            <a:r>
              <a:rPr lang="en-US" sz="3700" b="1" baseline="30000" dirty="0">
                <a:solidFill>
                  <a:srgbClr val="FF0000"/>
                </a:solidFill>
                <a:highlight>
                  <a:srgbClr val="FFFF00"/>
                </a:highlight>
              </a:rPr>
              <a:t>rd</a:t>
            </a:r>
            <a:r>
              <a:rPr lang="en-US" sz="3700" b="1" dirty="0">
                <a:solidFill>
                  <a:srgbClr val="FF0000"/>
                </a:solidFill>
                <a:highlight>
                  <a:srgbClr val="FFFF00"/>
                </a:highlight>
              </a:rPr>
              <a:t> Fret G = A# Major )</a:t>
            </a:r>
          </a:p>
          <a:p>
            <a:pPr algn="ctr">
              <a:lnSpc>
                <a:spcPct val="150000"/>
              </a:lnSpc>
            </a:pPr>
            <a:r>
              <a:rPr lang="en-US" sz="3200" b="1" dirty="0"/>
              <a:t> </a:t>
            </a:r>
            <a:r>
              <a:rPr lang="ne-NP" sz="3200" b="1" dirty="0"/>
              <a:t>को हुन स्वर्ग छोडी संसारमा आउनुहुने</a:t>
            </a:r>
            <a:r>
              <a:rPr lang="en-US" sz="3200" b="1" dirty="0"/>
              <a:t>, </a:t>
            </a:r>
            <a:r>
              <a:rPr lang="ne-NP" sz="3200" b="1" dirty="0"/>
              <a:t>को हुन पापीहरूलाई टिठ्याउनुहुने</a:t>
            </a:r>
            <a:endParaRPr lang="en-US" sz="3200" b="1" dirty="0"/>
          </a:p>
          <a:p>
            <a:pPr algn="ctr">
              <a:lnSpc>
                <a:spcPct val="150000"/>
              </a:lnSpc>
            </a:pPr>
            <a:r>
              <a:rPr lang="en-US" sz="3200" b="1" dirty="0"/>
              <a:t>Ko Hun </a:t>
            </a:r>
            <a:r>
              <a:rPr lang="en-US" sz="3200" b="1" dirty="0" err="1"/>
              <a:t>Sworgya</a:t>
            </a:r>
            <a:r>
              <a:rPr lang="en-US" sz="3200" b="1" dirty="0"/>
              <a:t> </a:t>
            </a:r>
            <a:r>
              <a:rPr lang="en-US" sz="3200" b="1" dirty="0" err="1"/>
              <a:t>Chodi</a:t>
            </a:r>
            <a:r>
              <a:rPr lang="en-US" sz="3200" b="1" dirty="0"/>
              <a:t> </a:t>
            </a:r>
            <a:r>
              <a:rPr lang="en-US" sz="3200" b="1" dirty="0" err="1"/>
              <a:t>Sansarma</a:t>
            </a:r>
            <a:r>
              <a:rPr lang="en-US" sz="3200" b="1" dirty="0"/>
              <a:t> </a:t>
            </a:r>
            <a:r>
              <a:rPr lang="en-US" sz="3200" b="1" dirty="0" err="1"/>
              <a:t>Ahaunu</a:t>
            </a:r>
            <a:r>
              <a:rPr lang="en-US" sz="3200" b="1" dirty="0"/>
              <a:t> </a:t>
            </a:r>
            <a:r>
              <a:rPr lang="en-US" sz="3200" b="1" dirty="0" err="1"/>
              <a:t>Hunai</a:t>
            </a:r>
            <a:r>
              <a:rPr lang="en-US" sz="3200" b="1" dirty="0"/>
              <a:t>, Ko Hun </a:t>
            </a:r>
            <a:r>
              <a:rPr lang="en-US" sz="3200" b="1" dirty="0" err="1"/>
              <a:t>Papiharulai</a:t>
            </a:r>
            <a:r>
              <a:rPr lang="en-US" sz="3200" b="1" dirty="0"/>
              <a:t> </a:t>
            </a:r>
            <a:r>
              <a:rPr lang="en-US" sz="3200" b="1" dirty="0" err="1"/>
              <a:t>Titaunu</a:t>
            </a:r>
            <a:r>
              <a:rPr lang="en-US" sz="3200" b="1" dirty="0"/>
              <a:t> </a:t>
            </a:r>
            <a:r>
              <a:rPr lang="en-US" sz="3200" b="1" dirty="0" err="1"/>
              <a:t>Hunai</a:t>
            </a:r>
            <a:endParaRPr lang="en-US" sz="3200" b="1" dirty="0"/>
          </a:p>
          <a:p>
            <a:pPr algn="ctr">
              <a:lnSpc>
                <a:spcPct val="150000"/>
              </a:lnSpc>
            </a:pPr>
            <a:r>
              <a:rPr lang="ne-NP" sz="3200" b="1" dirty="0"/>
              <a:t> को हुन क्रूसमा आफ्नो प्राण दिनुहुने को हुन</a:t>
            </a:r>
            <a:r>
              <a:rPr lang="en-US" sz="3200" b="1" dirty="0"/>
              <a:t>?</a:t>
            </a:r>
          </a:p>
          <a:p>
            <a:pPr algn="ctr">
              <a:lnSpc>
                <a:spcPct val="150000"/>
              </a:lnSpc>
            </a:pPr>
            <a:r>
              <a:rPr lang="en-US" sz="3200" b="1" dirty="0"/>
              <a:t>Ko Hun </a:t>
            </a:r>
            <a:r>
              <a:rPr lang="en-US" sz="3200" b="1" dirty="0" err="1"/>
              <a:t>Kroshma</a:t>
            </a:r>
            <a:r>
              <a:rPr lang="en-US" sz="3200" b="1" dirty="0"/>
              <a:t> </a:t>
            </a:r>
            <a:r>
              <a:rPr lang="en-US" sz="3200" b="1" dirty="0" err="1"/>
              <a:t>Afno</a:t>
            </a:r>
            <a:r>
              <a:rPr lang="en-US" sz="3200" b="1" dirty="0"/>
              <a:t> </a:t>
            </a:r>
            <a:r>
              <a:rPr lang="en-US" sz="3200" b="1" dirty="0" err="1"/>
              <a:t>Pran</a:t>
            </a:r>
            <a:r>
              <a:rPr lang="en-US" sz="3200" b="1" dirty="0"/>
              <a:t> Dinu </a:t>
            </a:r>
            <a:r>
              <a:rPr lang="en-US" sz="3200" b="1" dirty="0" err="1"/>
              <a:t>Hunai</a:t>
            </a:r>
            <a:r>
              <a:rPr lang="en-US" sz="3200" b="1" dirty="0"/>
              <a:t> Ko Hun?</a:t>
            </a:r>
          </a:p>
          <a:p>
            <a:pPr algn="ctr">
              <a:lnSpc>
                <a:spcPct val="150000"/>
              </a:lnSpc>
            </a:pPr>
            <a:r>
              <a:rPr lang="en-US" sz="3200" b="1" dirty="0"/>
              <a:t> </a:t>
            </a:r>
            <a:r>
              <a:rPr lang="ne-NP" sz="3200" b="1" dirty="0"/>
              <a:t>को हुन मृत्युबाट बौरी उठ्नुहुने</a:t>
            </a:r>
            <a:r>
              <a:rPr lang="en-US" sz="3200" b="1" dirty="0"/>
              <a:t>, </a:t>
            </a:r>
            <a:r>
              <a:rPr lang="ne-NP" sz="3200" b="1" dirty="0"/>
              <a:t>को हुन महिमामा स्वर्ग जानुहुने</a:t>
            </a:r>
            <a:endParaRPr lang="en-US" sz="3200" b="1" dirty="0"/>
          </a:p>
          <a:p>
            <a:pPr algn="ctr">
              <a:lnSpc>
                <a:spcPct val="150000"/>
              </a:lnSpc>
            </a:pPr>
            <a:r>
              <a:rPr lang="en-US" sz="3200" b="1" dirty="0"/>
              <a:t>Ko Hun </a:t>
            </a:r>
            <a:r>
              <a:rPr lang="en-US" sz="3200" b="1" dirty="0" err="1"/>
              <a:t>Mirtubata</a:t>
            </a:r>
            <a:r>
              <a:rPr lang="en-US" sz="3200" b="1" dirty="0"/>
              <a:t> </a:t>
            </a:r>
            <a:r>
              <a:rPr lang="en-US" sz="3200" b="1" dirty="0" err="1"/>
              <a:t>Bauri</a:t>
            </a:r>
            <a:r>
              <a:rPr lang="en-US" sz="3200" b="1" dirty="0"/>
              <a:t> </a:t>
            </a:r>
            <a:r>
              <a:rPr lang="en-US" sz="3200" b="1" dirty="0" err="1"/>
              <a:t>Udtnu</a:t>
            </a:r>
            <a:r>
              <a:rPr lang="en-US" sz="3200" b="1" dirty="0"/>
              <a:t> </a:t>
            </a:r>
            <a:r>
              <a:rPr lang="en-US" sz="3200" b="1" dirty="0" err="1"/>
              <a:t>Hunai</a:t>
            </a:r>
            <a:r>
              <a:rPr lang="en-US" sz="3200" b="1" dirty="0"/>
              <a:t>, Ko Hun Mahima </a:t>
            </a:r>
            <a:r>
              <a:rPr lang="en-US" sz="3200" b="1" dirty="0" err="1"/>
              <a:t>Sworgya</a:t>
            </a:r>
            <a:r>
              <a:rPr lang="en-US" sz="3200" b="1" dirty="0"/>
              <a:t> Janu </a:t>
            </a:r>
            <a:r>
              <a:rPr lang="en-US" sz="3200" b="1" dirty="0" err="1"/>
              <a:t>Hunai</a:t>
            </a:r>
            <a:endParaRPr lang="en-US" sz="3200" b="1" dirty="0"/>
          </a:p>
          <a:p>
            <a:pPr algn="ctr">
              <a:lnSpc>
                <a:spcPct val="150000"/>
              </a:lnSpc>
            </a:pPr>
            <a:endParaRPr lang="en-US" sz="3200" b="1" spc="300" dirty="0">
              <a:latin typeface="BLACK LIVES" panose="02000A03000000000000" pitchFamily="2" charset="0"/>
            </a:endParaRPr>
          </a:p>
        </p:txBody>
      </p:sp>
    </p:spTree>
    <p:extLst>
      <p:ext uri="{BB962C8B-B14F-4D97-AF65-F5344CB8AC3E}">
        <p14:creationId xmlns:p14="http://schemas.microsoft.com/office/powerpoint/2010/main" val="422411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0"/>
            <a:ext cx="12192001" cy="6858000"/>
          </a:xfrm>
          <a:prstGeom prst="rect">
            <a:avLst/>
          </a:prstGeom>
        </p:spPr>
      </p:pic>
      <p:sp>
        <p:nvSpPr>
          <p:cNvPr id="6" name="TextBox 5">
            <a:extLst>
              <a:ext uri="{FF2B5EF4-FFF2-40B4-BE49-F238E27FC236}">
                <a16:creationId xmlns:a16="http://schemas.microsoft.com/office/drawing/2014/main" id="{EAE3D6EE-D471-3C4B-B98D-3FF8AAF7938F}"/>
              </a:ext>
            </a:extLst>
          </p:cNvPr>
          <p:cNvSpPr txBox="1"/>
          <p:nvPr/>
        </p:nvSpPr>
        <p:spPr>
          <a:xfrm>
            <a:off x="565" y="46219"/>
            <a:ext cx="12191435" cy="7371377"/>
          </a:xfrm>
          <a:prstGeom prst="rect">
            <a:avLst/>
          </a:prstGeom>
          <a:noFill/>
        </p:spPr>
        <p:txBody>
          <a:bodyPr wrap="square" rtlCol="0">
            <a:spAutoFit/>
          </a:bodyPr>
          <a:lstStyle/>
          <a:p>
            <a:pPr algn="ctr">
              <a:lnSpc>
                <a:spcPct val="150000"/>
              </a:lnSpc>
            </a:pPr>
            <a:r>
              <a:rPr lang="ne-NP" sz="4000" b="1" dirty="0"/>
              <a:t>को हुन फेरी बादलमा आउनुहुने को हुन</a:t>
            </a:r>
            <a:endParaRPr lang="en-US" sz="4000" b="1" dirty="0"/>
          </a:p>
          <a:p>
            <a:pPr algn="ctr">
              <a:lnSpc>
                <a:spcPct val="150000"/>
              </a:lnSpc>
            </a:pPr>
            <a:r>
              <a:rPr lang="en-US" sz="4000" b="1" dirty="0"/>
              <a:t>Ko Hun </a:t>
            </a:r>
            <a:r>
              <a:rPr lang="en-US" sz="4000" b="1" dirty="0" err="1"/>
              <a:t>Feri</a:t>
            </a:r>
            <a:r>
              <a:rPr lang="en-US" sz="4000" b="1" dirty="0"/>
              <a:t> </a:t>
            </a:r>
            <a:r>
              <a:rPr lang="en-US" sz="4000" b="1" dirty="0" err="1"/>
              <a:t>Badalma</a:t>
            </a:r>
            <a:r>
              <a:rPr lang="en-US" sz="4000" b="1" dirty="0"/>
              <a:t> </a:t>
            </a:r>
            <a:r>
              <a:rPr lang="en-US" sz="4000" b="1" dirty="0" err="1"/>
              <a:t>Ahaunu</a:t>
            </a:r>
            <a:r>
              <a:rPr lang="en-US" sz="4000" b="1" dirty="0"/>
              <a:t> </a:t>
            </a:r>
            <a:r>
              <a:rPr lang="en-US" sz="4000" b="1" dirty="0" err="1"/>
              <a:t>Hunai</a:t>
            </a:r>
            <a:r>
              <a:rPr lang="en-US" sz="4000" b="1" dirty="0"/>
              <a:t> Ko Hun?</a:t>
            </a:r>
          </a:p>
          <a:p>
            <a:pPr algn="ctr">
              <a:lnSpc>
                <a:spcPct val="150000"/>
              </a:lnSpc>
            </a:pPr>
            <a:r>
              <a:rPr lang="en-US" sz="4000" b="1" dirty="0"/>
              <a:t>(</a:t>
            </a:r>
            <a:r>
              <a:rPr lang="ne-NP" sz="4000" b="1" dirty="0"/>
              <a:t>मण्डली भन्छ एउटै स्वरमा)२</a:t>
            </a:r>
            <a:r>
              <a:rPr lang="en-US" sz="4000" b="1" dirty="0"/>
              <a:t>, (</a:t>
            </a:r>
            <a:r>
              <a:rPr lang="ne-NP" sz="4000" b="1" dirty="0"/>
              <a:t>वहाँ येशू मुक्तिदाता हाम्रो)२</a:t>
            </a:r>
            <a:endParaRPr lang="en-US" sz="4000" b="1" dirty="0"/>
          </a:p>
          <a:p>
            <a:pPr algn="ctr">
              <a:lnSpc>
                <a:spcPct val="150000"/>
              </a:lnSpc>
            </a:pPr>
            <a:r>
              <a:rPr lang="en-US" sz="4000" b="1" dirty="0"/>
              <a:t>( </a:t>
            </a:r>
            <a:r>
              <a:rPr lang="en-US" sz="4000" b="1" dirty="0" err="1"/>
              <a:t>Mandali</a:t>
            </a:r>
            <a:r>
              <a:rPr lang="en-US" sz="4000" b="1" dirty="0"/>
              <a:t> </a:t>
            </a:r>
            <a:r>
              <a:rPr lang="en-US" sz="4000" b="1" dirty="0" err="1"/>
              <a:t>Banchaw</a:t>
            </a:r>
            <a:r>
              <a:rPr lang="en-US" sz="4000" b="1" dirty="0"/>
              <a:t> </a:t>
            </a:r>
            <a:r>
              <a:rPr lang="en-US" sz="4000" b="1" dirty="0" err="1"/>
              <a:t>Eutai</a:t>
            </a:r>
            <a:r>
              <a:rPr lang="en-US" sz="4000" b="1" dirty="0"/>
              <a:t> </a:t>
            </a:r>
            <a:r>
              <a:rPr lang="en-US" sz="4000" b="1" dirty="0" err="1"/>
              <a:t>Sworma</a:t>
            </a:r>
            <a:r>
              <a:rPr lang="en-US" sz="4000" b="1" dirty="0"/>
              <a:t> )2, ( </a:t>
            </a:r>
            <a:r>
              <a:rPr lang="en-US" sz="4000" b="1" dirty="0" err="1"/>
              <a:t>Uha</a:t>
            </a:r>
            <a:r>
              <a:rPr lang="en-US" sz="4000" b="1" dirty="0"/>
              <a:t> </a:t>
            </a:r>
            <a:r>
              <a:rPr lang="en-US" sz="4000" b="1" dirty="0" err="1"/>
              <a:t>Yeshu</a:t>
            </a:r>
            <a:r>
              <a:rPr lang="en-US" sz="4000" b="1" dirty="0"/>
              <a:t> </a:t>
            </a:r>
            <a:r>
              <a:rPr lang="en-US" sz="4000" b="1" dirty="0" err="1"/>
              <a:t>Muktidata</a:t>
            </a:r>
            <a:r>
              <a:rPr lang="en-US" sz="4000" b="1" dirty="0"/>
              <a:t> Hamro )2</a:t>
            </a:r>
          </a:p>
          <a:p>
            <a:pPr algn="ctr">
              <a:lnSpc>
                <a:spcPct val="150000"/>
              </a:lnSpc>
            </a:pPr>
            <a:r>
              <a:rPr lang="en-US" sz="4000" b="1" dirty="0"/>
              <a:t>[(</a:t>
            </a:r>
            <a:r>
              <a:rPr lang="ne-NP" sz="4000" b="1" dirty="0"/>
              <a:t>महिमा होस)३ येशूको]२</a:t>
            </a:r>
            <a:r>
              <a:rPr lang="en-US" sz="4000" b="1" dirty="0"/>
              <a:t> { ( Mahima Hos )3 </a:t>
            </a:r>
            <a:r>
              <a:rPr lang="en-US" sz="4000" b="1" dirty="0" err="1"/>
              <a:t>Yeshuko</a:t>
            </a:r>
            <a:r>
              <a:rPr lang="en-US" sz="4000" b="1" dirty="0"/>
              <a:t> } 2</a:t>
            </a:r>
          </a:p>
          <a:p>
            <a:pPr algn="ctr">
              <a:lnSpc>
                <a:spcPct val="150000"/>
              </a:lnSpc>
            </a:pPr>
            <a:endParaRPr lang="en-US" sz="4000" b="1" spc="300" dirty="0">
              <a:latin typeface="BLACK LIVES" panose="02000A03000000000000" pitchFamily="2" charset="0"/>
            </a:endParaRPr>
          </a:p>
        </p:txBody>
      </p:sp>
    </p:spTree>
    <p:extLst>
      <p:ext uri="{BB962C8B-B14F-4D97-AF65-F5344CB8AC3E}">
        <p14:creationId xmlns:p14="http://schemas.microsoft.com/office/powerpoint/2010/main" val="1279172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0" y="151748"/>
            <a:ext cx="12192001" cy="6858000"/>
          </a:xfrm>
          <a:prstGeom prst="rect">
            <a:avLst/>
          </a:prstGeom>
        </p:spPr>
      </p:pic>
      <p:sp>
        <p:nvSpPr>
          <p:cNvPr id="7" name="Title 6">
            <a:extLst>
              <a:ext uri="{FF2B5EF4-FFF2-40B4-BE49-F238E27FC236}">
                <a16:creationId xmlns:a16="http://schemas.microsoft.com/office/drawing/2014/main" id="{B9195832-E8CE-9842-94EB-264CA94284BC}"/>
              </a:ext>
            </a:extLst>
          </p:cNvPr>
          <p:cNvSpPr>
            <a:spLocks noGrp="1"/>
          </p:cNvSpPr>
          <p:nvPr>
            <p:ph type="ctrTitle"/>
          </p:nvPr>
        </p:nvSpPr>
        <p:spPr>
          <a:xfrm>
            <a:off x="-334978" y="0"/>
            <a:ext cx="13231813" cy="7402668"/>
          </a:xfrm>
          <a:prstGeom prst="rect">
            <a:avLst/>
          </a:prstGeom>
        </p:spPr>
        <p:txBody>
          <a:bodyPr wrap="square">
            <a:spAutoFit/>
          </a:bodyPr>
          <a:lstStyle/>
          <a:p>
            <a:pPr>
              <a:lnSpc>
                <a:spcPct val="150000"/>
              </a:lnSpc>
            </a:pPr>
            <a:r>
              <a:rPr lang="ne-NP" sz="3200" b="1" dirty="0"/>
              <a:t>को हुन पापरहित जीवन जीउनुहुने</a:t>
            </a:r>
            <a:r>
              <a:rPr lang="en-US" sz="3200" b="1" dirty="0"/>
              <a:t>, </a:t>
            </a:r>
            <a:r>
              <a:rPr lang="ne-NP" sz="3200" b="1" dirty="0"/>
              <a:t>को हुन शैतानको शिरलाई कुल्चनुहुने </a:t>
            </a:r>
            <a:br>
              <a:rPr lang="en-US" sz="3200" b="1" dirty="0"/>
            </a:br>
            <a:r>
              <a:rPr lang="en-US" sz="3200" b="1" dirty="0"/>
              <a:t>Ko Hun </a:t>
            </a:r>
            <a:r>
              <a:rPr lang="en-US" sz="3200" b="1" dirty="0" err="1"/>
              <a:t>Paaprahit</a:t>
            </a:r>
            <a:r>
              <a:rPr lang="en-US" sz="3200" b="1" dirty="0"/>
              <a:t> </a:t>
            </a:r>
            <a:r>
              <a:rPr lang="en-US" sz="3200" b="1" dirty="0" err="1"/>
              <a:t>Jiwan</a:t>
            </a:r>
            <a:r>
              <a:rPr lang="en-US" sz="3200" b="1" dirty="0"/>
              <a:t> </a:t>
            </a:r>
            <a:r>
              <a:rPr lang="en-US" sz="3200" b="1" dirty="0" err="1"/>
              <a:t>Jeunu</a:t>
            </a:r>
            <a:r>
              <a:rPr lang="en-US" sz="3200" b="1" dirty="0"/>
              <a:t> </a:t>
            </a:r>
            <a:r>
              <a:rPr lang="en-US" sz="3200" b="1" dirty="0" err="1"/>
              <a:t>Hunai</a:t>
            </a:r>
            <a:r>
              <a:rPr lang="en-US" sz="3200" b="1" dirty="0"/>
              <a:t>, Ko Hun </a:t>
            </a:r>
            <a:r>
              <a:rPr lang="en-US" sz="3200" b="1" dirty="0" err="1"/>
              <a:t>Satanko</a:t>
            </a:r>
            <a:r>
              <a:rPr lang="en-US" sz="3200" b="1" dirty="0"/>
              <a:t> </a:t>
            </a:r>
            <a:r>
              <a:rPr lang="en-US" sz="3200" b="1" dirty="0" err="1"/>
              <a:t>Shirlai</a:t>
            </a:r>
            <a:r>
              <a:rPr lang="en-US" sz="3200" b="1" dirty="0"/>
              <a:t> </a:t>
            </a:r>
            <a:r>
              <a:rPr lang="en-US" sz="3200" b="1" dirty="0" err="1"/>
              <a:t>Kulchanu</a:t>
            </a:r>
            <a:r>
              <a:rPr lang="en-US" sz="3200" b="1" dirty="0"/>
              <a:t> </a:t>
            </a:r>
            <a:r>
              <a:rPr lang="en-US" sz="3200" b="1" dirty="0" err="1"/>
              <a:t>Hunai</a:t>
            </a:r>
            <a:br>
              <a:rPr lang="en-US" sz="3200" b="1" dirty="0"/>
            </a:br>
            <a:r>
              <a:rPr lang="ne-NP" sz="3200" b="1" dirty="0"/>
              <a:t>को हुन पराक्रमी युद्ध जीत्नुहुने को हुन</a:t>
            </a:r>
            <a:br>
              <a:rPr lang="en-US" sz="3200" b="1" dirty="0"/>
            </a:br>
            <a:r>
              <a:rPr lang="en-US" sz="3200" b="1" dirty="0"/>
              <a:t>Ko Hun </a:t>
            </a:r>
            <a:r>
              <a:rPr lang="en-US" sz="3200" b="1" dirty="0" err="1"/>
              <a:t>Parakrami</a:t>
            </a:r>
            <a:r>
              <a:rPr lang="en-US" sz="3200" b="1" dirty="0"/>
              <a:t> </a:t>
            </a:r>
            <a:r>
              <a:rPr lang="en-US" sz="3200" b="1" dirty="0" err="1"/>
              <a:t>Udha</a:t>
            </a:r>
            <a:r>
              <a:rPr lang="en-US" sz="3200" b="1" dirty="0"/>
              <a:t> </a:t>
            </a:r>
            <a:r>
              <a:rPr lang="en-US" sz="3200" b="1" dirty="0" err="1"/>
              <a:t>Jitnu</a:t>
            </a:r>
            <a:r>
              <a:rPr lang="en-US" sz="3200" b="1" dirty="0"/>
              <a:t> </a:t>
            </a:r>
            <a:r>
              <a:rPr lang="en-US" sz="3200" b="1" dirty="0" err="1"/>
              <a:t>Hunai</a:t>
            </a:r>
            <a:r>
              <a:rPr lang="en-US" sz="3200" b="1" dirty="0"/>
              <a:t> Ko Hun?</a:t>
            </a:r>
            <a:br>
              <a:rPr lang="en-US" sz="3200" b="1" dirty="0"/>
            </a:br>
            <a:r>
              <a:rPr lang="ne-NP" sz="3200" b="1" dirty="0"/>
              <a:t>को हुन पानीलाई दाखमद्ध बनाउनुहुने</a:t>
            </a:r>
            <a:r>
              <a:rPr lang="en-US" sz="3200" b="1" dirty="0"/>
              <a:t>, </a:t>
            </a:r>
            <a:r>
              <a:rPr lang="ne-NP" sz="3200" b="1" dirty="0"/>
              <a:t>को हुन छालहरूमाथी हिड्नुहुने</a:t>
            </a:r>
            <a:br>
              <a:rPr lang="en-US" sz="3200" b="1" dirty="0"/>
            </a:br>
            <a:r>
              <a:rPr lang="en-US" sz="3200" b="1" dirty="0"/>
              <a:t>Ko </a:t>
            </a:r>
            <a:r>
              <a:rPr lang="en-US" sz="3200" b="1" dirty="0" err="1"/>
              <a:t>Panilai</a:t>
            </a:r>
            <a:r>
              <a:rPr lang="en-US" sz="3200" b="1" dirty="0"/>
              <a:t> </a:t>
            </a:r>
            <a:r>
              <a:rPr lang="en-US" sz="3200" b="1" dirty="0" err="1"/>
              <a:t>Dhakmud</a:t>
            </a:r>
            <a:r>
              <a:rPr lang="en-US" sz="3200" b="1" dirty="0"/>
              <a:t> </a:t>
            </a:r>
            <a:r>
              <a:rPr lang="en-US" sz="3200" b="1" dirty="0" err="1"/>
              <a:t>Banaunu</a:t>
            </a:r>
            <a:r>
              <a:rPr lang="en-US" sz="3200" b="1" dirty="0"/>
              <a:t> </a:t>
            </a:r>
            <a:r>
              <a:rPr lang="en-US" sz="3200" b="1" dirty="0" err="1"/>
              <a:t>Hunai</a:t>
            </a:r>
            <a:r>
              <a:rPr lang="en-US" sz="3200" b="1" dirty="0"/>
              <a:t>, Ko Hun </a:t>
            </a:r>
            <a:r>
              <a:rPr lang="en-US" sz="3200" b="1" dirty="0" err="1"/>
              <a:t>Chalharumathi</a:t>
            </a:r>
            <a:r>
              <a:rPr lang="en-US" sz="3200" b="1" dirty="0"/>
              <a:t> </a:t>
            </a:r>
            <a:r>
              <a:rPr lang="en-US" sz="3200" b="1" dirty="0" err="1"/>
              <a:t>Hidnu</a:t>
            </a:r>
            <a:r>
              <a:rPr lang="en-US" sz="3200" b="1" dirty="0"/>
              <a:t> </a:t>
            </a:r>
            <a:r>
              <a:rPr lang="en-US" sz="3200" b="1" dirty="0" err="1"/>
              <a:t>Hunai</a:t>
            </a:r>
            <a:br>
              <a:rPr lang="en-US" sz="3200" b="1" dirty="0"/>
            </a:br>
            <a:r>
              <a:rPr lang="ne-NP" sz="3200" b="1" dirty="0"/>
              <a:t>को हुन अनन्त जीवन दिनुहुने को हुन </a:t>
            </a:r>
            <a:br>
              <a:rPr lang="en-US" sz="3200" b="1" dirty="0"/>
            </a:br>
            <a:r>
              <a:rPr lang="en-US" sz="3200" b="1" dirty="0"/>
              <a:t>Ko Hun Ananta </a:t>
            </a:r>
            <a:r>
              <a:rPr lang="en-US" sz="3200" b="1" dirty="0" err="1"/>
              <a:t>Jiwan</a:t>
            </a:r>
            <a:r>
              <a:rPr lang="en-US" sz="3200" b="1" dirty="0"/>
              <a:t> Dinu </a:t>
            </a:r>
            <a:r>
              <a:rPr lang="en-US" sz="3200" b="1" dirty="0" err="1"/>
              <a:t>Hunai</a:t>
            </a:r>
            <a:r>
              <a:rPr lang="en-US" sz="3200" b="1" dirty="0"/>
              <a:t> Ko Hun?</a:t>
            </a:r>
            <a:br>
              <a:rPr lang="en-US" sz="3200" b="1" dirty="0"/>
            </a:br>
            <a:br>
              <a:rPr lang="en-US" sz="3200" b="1" dirty="0"/>
            </a:br>
            <a:endParaRPr lang="en-US" sz="3200" b="1" dirty="0"/>
          </a:p>
        </p:txBody>
      </p:sp>
    </p:spTree>
    <p:extLst>
      <p:ext uri="{BB962C8B-B14F-4D97-AF65-F5344CB8AC3E}">
        <p14:creationId xmlns:p14="http://schemas.microsoft.com/office/powerpoint/2010/main" val="3659814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0"/>
            <a:ext cx="12192001" cy="6858000"/>
          </a:xfrm>
          <a:prstGeom prst="rect">
            <a:avLst/>
          </a:prstGeom>
        </p:spPr>
      </p:pic>
      <p:sp>
        <p:nvSpPr>
          <p:cNvPr id="7" name="TextBox 6">
            <a:extLst>
              <a:ext uri="{FF2B5EF4-FFF2-40B4-BE49-F238E27FC236}">
                <a16:creationId xmlns:a16="http://schemas.microsoft.com/office/drawing/2014/main" id="{F6700CB6-A870-4943-98BC-F4F973B7DAD7}"/>
              </a:ext>
            </a:extLst>
          </p:cNvPr>
          <p:cNvSpPr txBox="1"/>
          <p:nvPr/>
        </p:nvSpPr>
        <p:spPr>
          <a:xfrm>
            <a:off x="-526" y="697258"/>
            <a:ext cx="12191435" cy="5463483"/>
          </a:xfrm>
          <a:prstGeom prst="rect">
            <a:avLst/>
          </a:prstGeom>
          <a:noFill/>
        </p:spPr>
        <p:txBody>
          <a:bodyPr wrap="square" rtlCol="0">
            <a:spAutoFit/>
          </a:bodyPr>
          <a:lstStyle/>
          <a:p>
            <a:pPr algn="ctr">
              <a:lnSpc>
                <a:spcPct val="150000"/>
              </a:lnSpc>
            </a:pPr>
            <a:r>
              <a:rPr lang="en-US" sz="4000" b="1" dirty="0"/>
              <a:t>(</a:t>
            </a:r>
            <a:r>
              <a:rPr lang="ne-NP" sz="4000" b="1" dirty="0"/>
              <a:t>मण्डली भन्छ एउटै स्वरमा)२</a:t>
            </a:r>
            <a:r>
              <a:rPr lang="en-US" sz="4000" b="1" dirty="0"/>
              <a:t>, (</a:t>
            </a:r>
            <a:r>
              <a:rPr lang="ne-NP" sz="4000" b="1" dirty="0"/>
              <a:t>वहाँ येशू मुक्तिदाता हाम्रो)२</a:t>
            </a:r>
            <a:br>
              <a:rPr lang="en-US" sz="4000" b="1" dirty="0"/>
            </a:br>
            <a:r>
              <a:rPr lang="en-US" sz="4000" b="1" dirty="0"/>
              <a:t>( </a:t>
            </a:r>
            <a:r>
              <a:rPr lang="en-US" sz="4000" b="1" dirty="0" err="1"/>
              <a:t>Mandali</a:t>
            </a:r>
            <a:r>
              <a:rPr lang="en-US" sz="4000" b="1" dirty="0"/>
              <a:t> </a:t>
            </a:r>
            <a:r>
              <a:rPr lang="en-US" sz="4000" b="1" dirty="0" err="1"/>
              <a:t>Banchaw</a:t>
            </a:r>
            <a:r>
              <a:rPr lang="en-US" sz="4000" b="1" dirty="0"/>
              <a:t> </a:t>
            </a:r>
            <a:r>
              <a:rPr lang="en-US" sz="4000" b="1" dirty="0" err="1"/>
              <a:t>Eutai</a:t>
            </a:r>
            <a:r>
              <a:rPr lang="en-US" sz="4000" b="1" dirty="0"/>
              <a:t> </a:t>
            </a:r>
            <a:r>
              <a:rPr lang="en-US" sz="4000" b="1" dirty="0" err="1"/>
              <a:t>Sworma</a:t>
            </a:r>
            <a:r>
              <a:rPr lang="en-US" sz="4000" b="1" dirty="0"/>
              <a:t> )2, ( </a:t>
            </a:r>
            <a:r>
              <a:rPr lang="en-US" sz="4000" b="1" dirty="0" err="1"/>
              <a:t>Uha</a:t>
            </a:r>
            <a:r>
              <a:rPr lang="en-US" sz="4000" b="1" dirty="0"/>
              <a:t> </a:t>
            </a:r>
            <a:r>
              <a:rPr lang="en-US" sz="4000" b="1" dirty="0" err="1"/>
              <a:t>Yeshu</a:t>
            </a:r>
            <a:r>
              <a:rPr lang="en-US" sz="4000" b="1" dirty="0"/>
              <a:t> </a:t>
            </a:r>
            <a:r>
              <a:rPr lang="en-US" sz="4000" b="1" dirty="0" err="1"/>
              <a:t>Muktidata</a:t>
            </a:r>
            <a:r>
              <a:rPr lang="en-US" sz="4000" b="1" dirty="0"/>
              <a:t> Hamro )2</a:t>
            </a:r>
            <a:br>
              <a:rPr lang="en-US" sz="4000" b="1" dirty="0"/>
            </a:br>
            <a:r>
              <a:rPr lang="en-US" sz="4000" b="1" dirty="0"/>
              <a:t>[(</a:t>
            </a:r>
            <a:r>
              <a:rPr lang="ne-NP" sz="4000" b="1" dirty="0"/>
              <a:t>महिमा होस)३ येशूको]२</a:t>
            </a:r>
            <a:r>
              <a:rPr lang="en-US" sz="4000" b="1" dirty="0"/>
              <a:t> { ( Mahima Hos )3 </a:t>
            </a:r>
            <a:r>
              <a:rPr lang="en-US" sz="4000" b="1" dirty="0" err="1"/>
              <a:t>Yeshuko</a:t>
            </a:r>
            <a:r>
              <a:rPr lang="en-US" sz="4000" b="1" dirty="0"/>
              <a:t> } 2</a:t>
            </a:r>
            <a:br>
              <a:rPr lang="en-US" sz="4000" b="1" dirty="0"/>
            </a:br>
            <a:endParaRPr lang="en-US" sz="3700" b="1" spc="300" dirty="0">
              <a:latin typeface="BLACK LIVES" panose="02000A03000000000000" pitchFamily="2" charset="0"/>
            </a:endParaRPr>
          </a:p>
        </p:txBody>
      </p:sp>
    </p:spTree>
    <p:extLst>
      <p:ext uri="{BB962C8B-B14F-4D97-AF65-F5344CB8AC3E}">
        <p14:creationId xmlns:p14="http://schemas.microsoft.com/office/powerpoint/2010/main" val="28801985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284</Words>
  <Application>Microsoft Macintosh PowerPoint</Application>
  <PresentationFormat>Widescreen</PresentationFormat>
  <Paragraphs>14</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BLACK LIVES</vt:lpstr>
      <vt:lpstr>Calibri</vt:lpstr>
      <vt:lpstr>Calibri Light</vt:lpstr>
      <vt:lpstr>Office Theme</vt:lpstr>
      <vt:lpstr>PowerPoint Presentation</vt:lpstr>
      <vt:lpstr>PowerPoint Presentation</vt:lpstr>
      <vt:lpstr>को हुन पापरहित जीवन जीउनुहुने, को हुन शैतानको शिरलाई कुल्चनुहुने  Ko Hun Paaprahit Jiwan Jeunu Hunai, Ko Hun Satanko Shirlai Kulchanu Hunai को हुन पराक्रमी युद्ध जीत्नुहुने को हुन Ko Hun Parakrami Udha Jitnu Hunai Ko Hun? को हुन पानीलाई दाखमद्ध बनाउनुहुने, को हुन छालहरूमाथी हिड्नुहुने Ko Panilai Dhakmud Banaunu Hunai, Ko Hun Chalharumathi Hidnu Hunai को हुन अनन्त जीवन दिनुहुने को हुन  Ko Hun Ananta Jiwan Dinu Hunai Ko Hun?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Sagar Mukhiya sagar.mukhiya@cortland.edu</dc:creator>
  <cp:lastModifiedBy>Sagar Mukhiya sagar.mukhiya@cortland.edu</cp:lastModifiedBy>
  <cp:revision>1</cp:revision>
  <dcterms:created xsi:type="dcterms:W3CDTF">2021-08-10T23:55:34Z</dcterms:created>
  <dcterms:modified xsi:type="dcterms:W3CDTF">2021-08-10T23:56:33Z</dcterms:modified>
</cp:coreProperties>
</file>