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6" r:id="rId2"/>
    <p:sldId id="384" r:id="rId3"/>
    <p:sldId id="386" r:id="rId4"/>
    <p:sldId id="40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170"/>
  </p:normalViewPr>
  <p:slideViewPr>
    <p:cSldViewPr snapToGrid="0" snapToObjects="1">
      <p:cViewPr varScale="1">
        <p:scale>
          <a:sx n="90" d="100"/>
          <a:sy n="90" d="100"/>
        </p:scale>
        <p:origin x="8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51618-1FB6-2E43-A8D3-2308ADC841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A72B15-299D-BB49-8392-D5CD63503C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104862-F911-1344-81A1-CD07532AFB91}"/>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3CD5A0D6-F001-E14A-9FE1-E4F76EC84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8E3343-9B10-6741-B83B-31D8994F7528}"/>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2309902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B68D-F287-8843-8DCC-3A375CE296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752500-A1E9-4941-813E-B9B1BFC599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2F56C-8C01-9947-A080-757E88B24B0A}"/>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41338D3B-FCDC-4346-89B8-784D70C5F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D0FB73-4E43-764F-922B-2FBCD5E67C78}"/>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26277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1DCE-D450-254C-92F6-B2656EA571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0D6AD7-C180-CE48-85F2-6F344C4397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A1C71A-BF8D-CC48-AB82-A0DB77947F61}"/>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7A97BBC8-8AC8-C541-AE63-1708E3FE9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08EC1-34EA-FD4D-8BAA-46D45B46F039}"/>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96453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3F1E5-1593-C745-BC1C-A2734F09C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B06A6F-8925-404E-B486-D146C2F9A1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F24A10-8DD2-A648-B6B4-19925BB8A1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D5A30-C5A0-364B-B2EA-3FE3B1656CCD}"/>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6" name="Footer Placeholder 5">
            <a:extLst>
              <a:ext uri="{FF2B5EF4-FFF2-40B4-BE49-F238E27FC236}">
                <a16:creationId xmlns:a16="http://schemas.microsoft.com/office/drawing/2014/main" id="{14C69B42-428E-BD40-BAB2-643002BBC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442082-1232-214C-A46D-8240E8B5DEEE}"/>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616554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AF6DB-70F5-814A-8E05-634D06A05F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7A5343-BD0C-494D-BC89-816DB3344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5490A-2A3D-5E4F-9913-B7F5DEFBE4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854286-CE8C-EF4F-B511-01E48203C7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1F8EC6-6A40-2541-AFE8-9BFCCC46F0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FA2A8C-9F38-F549-A249-AF84DAAF2146}"/>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8" name="Footer Placeholder 7">
            <a:extLst>
              <a:ext uri="{FF2B5EF4-FFF2-40B4-BE49-F238E27FC236}">
                <a16:creationId xmlns:a16="http://schemas.microsoft.com/office/drawing/2014/main" id="{23A08ADB-9E61-0642-8B65-C3A7A21B1A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FFE793-C9FD-F546-BA22-C9D9E8FC1759}"/>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155043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13DB1-99F3-8F42-9DDA-C88EBCAB32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8D5D08-52F5-B345-B698-E07D73B8C2A1}"/>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4" name="Footer Placeholder 3">
            <a:extLst>
              <a:ext uri="{FF2B5EF4-FFF2-40B4-BE49-F238E27FC236}">
                <a16:creationId xmlns:a16="http://schemas.microsoft.com/office/drawing/2014/main" id="{5A5C6BAC-C011-4849-B880-5439403885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3159B7-2427-A449-8B14-DCA9CB0E1185}"/>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3421978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620263-D321-9648-97D0-FD6AEBA41169}"/>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3" name="Footer Placeholder 2">
            <a:extLst>
              <a:ext uri="{FF2B5EF4-FFF2-40B4-BE49-F238E27FC236}">
                <a16:creationId xmlns:a16="http://schemas.microsoft.com/office/drawing/2014/main" id="{C6A9D32A-51EF-7A4A-83D5-1FCAB6FC02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673B51-AF64-AF4C-80FE-E833B88D21BE}"/>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427363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FFF02-659A-EF4B-99B4-0012DC02D8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798312-A928-3D42-A302-2E08F7A0D2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A64039-2CA1-8B4A-ACA8-30142AFAA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B6375A-6CC2-0943-8335-4238557B523D}"/>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6" name="Footer Placeholder 5">
            <a:extLst>
              <a:ext uri="{FF2B5EF4-FFF2-40B4-BE49-F238E27FC236}">
                <a16:creationId xmlns:a16="http://schemas.microsoft.com/office/drawing/2014/main" id="{4A697D4A-4372-1D46-A7D9-1023B2DCC9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1B90B-248C-9E49-986F-FE618446E435}"/>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551237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86E3-642C-2B4C-8310-346C540D58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7EFC12-3FA2-044D-BD63-AE2FCC573E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D9C713-B923-0943-A3B1-6067A3724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B7419C-2B78-684F-B32E-C282852E1D4B}"/>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6" name="Footer Placeholder 5">
            <a:extLst>
              <a:ext uri="{FF2B5EF4-FFF2-40B4-BE49-F238E27FC236}">
                <a16:creationId xmlns:a16="http://schemas.microsoft.com/office/drawing/2014/main" id="{B69BDC16-1704-E645-875D-4C81CD7662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8D7BD-F695-CE46-9DB4-5E7CA947E22C}"/>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3023861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FFE4-E9BE-C746-8B4C-DA0EC61E5A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99BA8F-BFC2-FC41-B6F8-682D4333D9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F1618-D86C-C24C-B249-A7420F6BB2C9}"/>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1CCF8551-C0A9-F449-AEB8-93A1059F7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6392D-55B9-AD4D-AD25-ADC5ABA86D9D}"/>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3455567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F9F842-8FFA-5A46-B228-0C397B2BEC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DAD1D9-6AE2-6545-84C5-B760A47371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C248-871E-0A45-A742-F5B4F85B71F5}"/>
              </a:ext>
            </a:extLst>
          </p:cNvPr>
          <p:cNvSpPr>
            <a:spLocks noGrp="1"/>
          </p:cNvSpPr>
          <p:nvPr>
            <p:ph type="dt" sz="half" idx="10"/>
          </p:nvPr>
        </p:nvSpPr>
        <p:spPr/>
        <p:txBody>
          <a:body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EB313A38-620F-AF4A-ACA9-384CF9314E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EDDAC-7F65-D64D-B594-35B1514BF85D}"/>
              </a:ext>
            </a:extLst>
          </p:cNvPr>
          <p:cNvSpPr>
            <a:spLocks noGrp="1"/>
          </p:cNvSpPr>
          <p:nvPr>
            <p:ph type="sldNum" sz="quarter" idx="12"/>
          </p:nvPr>
        </p:nvSpPr>
        <p:spPr/>
        <p:txBody>
          <a:bodyPr/>
          <a:lstStyle/>
          <a:p>
            <a:fld id="{05F33EDE-E992-7E4B-B4A1-BA5129BD2F68}" type="slidenum">
              <a:rPr lang="en-US" smtClean="0"/>
              <a:t>‹#›</a:t>
            </a:fld>
            <a:endParaRPr lang="en-US"/>
          </a:p>
        </p:txBody>
      </p:sp>
    </p:spTree>
    <p:extLst>
      <p:ext uri="{BB962C8B-B14F-4D97-AF65-F5344CB8AC3E}">
        <p14:creationId xmlns:p14="http://schemas.microsoft.com/office/powerpoint/2010/main" val="66240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33E57C-790E-AC4F-B9CD-1F50F0346E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F59263-0360-E246-BFF7-784E0E35E9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6870D-8148-694A-98EB-9C829E5D1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F9A6B0-FA9E-414C-BD68-63D8641674E6}" type="datetimeFigureOut">
              <a:rPr lang="en-US" smtClean="0"/>
              <a:t>8/10/21</a:t>
            </a:fld>
            <a:endParaRPr lang="en-US"/>
          </a:p>
        </p:txBody>
      </p:sp>
      <p:sp>
        <p:nvSpPr>
          <p:cNvPr id="5" name="Footer Placeholder 4">
            <a:extLst>
              <a:ext uri="{FF2B5EF4-FFF2-40B4-BE49-F238E27FC236}">
                <a16:creationId xmlns:a16="http://schemas.microsoft.com/office/drawing/2014/main" id="{649B2ACB-7006-DB4C-8CE6-5E113A5589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39D793-6A45-0F44-B31E-228266442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33EDE-E992-7E4B-B4A1-BA5129BD2F68}" type="slidenum">
              <a:rPr lang="en-US" smtClean="0"/>
              <a:t>‹#›</a:t>
            </a:fld>
            <a:endParaRPr lang="en-US"/>
          </a:p>
        </p:txBody>
      </p:sp>
    </p:spTree>
    <p:extLst>
      <p:ext uri="{BB962C8B-B14F-4D97-AF65-F5344CB8AC3E}">
        <p14:creationId xmlns:p14="http://schemas.microsoft.com/office/powerpoint/2010/main" val="2946934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7" name="Title 1">
            <a:extLst>
              <a:ext uri="{FF2B5EF4-FFF2-40B4-BE49-F238E27FC236}">
                <a16:creationId xmlns:a16="http://schemas.microsoft.com/office/drawing/2014/main" id="{8E7CD324-D4EC-7440-B475-CD3FD090D356}"/>
              </a:ext>
            </a:extLst>
          </p:cNvPr>
          <p:cNvSpPr>
            <a:spLocks noGrp="1"/>
          </p:cNvSpPr>
          <p:nvPr>
            <p:ph type="ctrTitle"/>
          </p:nvPr>
        </p:nvSpPr>
        <p:spPr>
          <a:xfrm>
            <a:off x="196794" y="923552"/>
            <a:ext cx="11796712" cy="6286500"/>
          </a:xfrm>
        </p:spPr>
        <p:txBody>
          <a:bodyPr>
            <a:normAutofit fontScale="90000"/>
          </a:bodyPr>
          <a:lstStyle/>
          <a:p>
            <a:pPr>
              <a:lnSpc>
                <a:spcPct val="150000"/>
              </a:lnSpc>
            </a:pPr>
            <a:r>
              <a:rPr lang="ne-NP" sz="4100" b="1" dirty="0">
                <a:solidFill>
                  <a:srgbClr val="FF0000"/>
                </a:solidFill>
                <a:highlight>
                  <a:srgbClr val="FFFF00"/>
                </a:highlight>
              </a:rPr>
              <a:t>मानिसको माझमा विहानी (</a:t>
            </a:r>
            <a:r>
              <a:rPr lang="en-US" sz="4100" b="1" dirty="0">
                <a:solidFill>
                  <a:srgbClr val="FF0000"/>
                </a:solidFill>
                <a:highlight>
                  <a:srgbClr val="FFFF00"/>
                </a:highlight>
              </a:rPr>
              <a:t>6</a:t>
            </a:r>
            <a:r>
              <a:rPr lang="en-US" sz="4100" b="1" baseline="30000" dirty="0">
                <a:solidFill>
                  <a:srgbClr val="FF0000"/>
                </a:solidFill>
                <a:highlight>
                  <a:srgbClr val="FFFF00"/>
                </a:highlight>
              </a:rPr>
              <a:t>th</a:t>
            </a:r>
            <a:r>
              <a:rPr lang="en-US" sz="4100" b="1" dirty="0">
                <a:solidFill>
                  <a:srgbClr val="FF0000"/>
                </a:solidFill>
                <a:highlight>
                  <a:srgbClr val="FFFF00"/>
                </a:highlight>
              </a:rPr>
              <a:t> Fret C = F# Major)</a:t>
            </a:r>
            <a:br>
              <a:rPr lang="en-US" sz="4100" b="1" dirty="0"/>
            </a:br>
            <a:r>
              <a:rPr lang="ne-NP" sz="3900" b="1" dirty="0"/>
              <a:t>वो व ओ वो वो हो</a:t>
            </a:r>
            <a:r>
              <a:rPr lang="en-US" sz="3900" b="1" dirty="0"/>
              <a:t> </a:t>
            </a:r>
            <a:r>
              <a:rPr lang="en-US" sz="3900" b="1" dirty="0" err="1"/>
              <a:t>Woh</a:t>
            </a:r>
            <a:r>
              <a:rPr lang="en-US" sz="3900" b="1" dirty="0"/>
              <a:t> o </a:t>
            </a:r>
            <a:r>
              <a:rPr lang="en-US" sz="3900" b="1" dirty="0" err="1"/>
              <a:t>Woh</a:t>
            </a:r>
            <a:r>
              <a:rPr lang="en-US" sz="3900" b="1" dirty="0"/>
              <a:t> oh</a:t>
            </a:r>
            <a:br>
              <a:rPr lang="en-US" sz="3900" b="1" dirty="0"/>
            </a:br>
            <a:r>
              <a:rPr lang="ne-NP" sz="3900" b="1" dirty="0"/>
              <a:t>मानिसको माझमा विहानी साँझमा</a:t>
            </a:r>
            <a:r>
              <a:rPr lang="en-US" sz="3900" b="1" dirty="0"/>
              <a:t>, </a:t>
            </a:r>
            <a:r>
              <a:rPr lang="ne-NP" sz="3900" b="1" dirty="0"/>
              <a:t>तपाईको गति म गाउॅदैछु</a:t>
            </a:r>
            <a:br>
              <a:rPr lang="en-US" sz="3900" b="1" dirty="0"/>
            </a:br>
            <a:r>
              <a:rPr lang="en-US" sz="3900" b="1" dirty="0" err="1"/>
              <a:t>Manisko</a:t>
            </a:r>
            <a:r>
              <a:rPr lang="en-US" sz="3900" b="1" dirty="0"/>
              <a:t> </a:t>
            </a:r>
            <a:r>
              <a:rPr lang="en-US" sz="3900" b="1" dirty="0" err="1"/>
              <a:t>majhama</a:t>
            </a:r>
            <a:r>
              <a:rPr lang="en-US" sz="3900" b="1" dirty="0"/>
              <a:t> </a:t>
            </a:r>
            <a:r>
              <a:rPr lang="en-US" sz="3900" b="1" dirty="0" err="1"/>
              <a:t>Bihanee</a:t>
            </a:r>
            <a:r>
              <a:rPr lang="en-US" sz="3900" b="1" dirty="0"/>
              <a:t> Sajama, </a:t>
            </a:r>
            <a:r>
              <a:rPr lang="en-US" sz="3900" b="1" dirty="0" err="1"/>
              <a:t>Tapaaiko</a:t>
            </a:r>
            <a:r>
              <a:rPr lang="en-US" sz="3900" b="1" dirty="0"/>
              <a:t> Geeta ma </a:t>
            </a:r>
            <a:r>
              <a:rPr lang="en-US" sz="3900" b="1" dirty="0" err="1"/>
              <a:t>gaudaichu</a:t>
            </a:r>
            <a:br>
              <a:rPr lang="en-US" sz="3900" b="1" dirty="0"/>
            </a:br>
            <a:r>
              <a:rPr lang="ne-NP" sz="3900" b="1" dirty="0"/>
              <a:t>पुत्रलाई चुम्दै </a:t>
            </a:r>
            <a:r>
              <a:rPr lang="en-US" sz="3900" b="1" dirty="0"/>
              <a:t>,</a:t>
            </a:r>
            <a:r>
              <a:rPr lang="ne-NP" sz="3900" b="1" dirty="0"/>
              <a:t>नाच्दै घुम्दै </a:t>
            </a:r>
            <a:r>
              <a:rPr lang="en-US" sz="3900" b="1" dirty="0"/>
              <a:t>,</a:t>
            </a:r>
            <a:r>
              <a:rPr lang="ne-NP" sz="3900" b="1" dirty="0"/>
              <a:t>ह्र्दयको आराधना चढाउँछु</a:t>
            </a:r>
            <a:br>
              <a:rPr lang="en-US" sz="3900" b="1" dirty="0"/>
            </a:br>
            <a:r>
              <a:rPr lang="en-US" sz="3900" b="1" dirty="0" err="1"/>
              <a:t>Putralai</a:t>
            </a:r>
            <a:r>
              <a:rPr lang="en-US" sz="3900" b="1" dirty="0"/>
              <a:t> </a:t>
            </a:r>
            <a:r>
              <a:rPr lang="en-US" sz="3900" b="1" dirty="0" err="1"/>
              <a:t>chumadai</a:t>
            </a:r>
            <a:r>
              <a:rPr lang="en-US" sz="3900" b="1" dirty="0"/>
              <a:t>, </a:t>
            </a:r>
            <a:r>
              <a:rPr lang="en-US" sz="3900" b="1" dirty="0" err="1"/>
              <a:t>nachdai</a:t>
            </a:r>
            <a:r>
              <a:rPr lang="en-US" sz="3900" b="1" dirty="0"/>
              <a:t>, </a:t>
            </a:r>
            <a:r>
              <a:rPr lang="en-US" sz="3900" b="1" dirty="0" err="1"/>
              <a:t>ghumadai</a:t>
            </a:r>
            <a:r>
              <a:rPr lang="en-US" sz="3900" b="1" dirty="0"/>
              <a:t>, </a:t>
            </a:r>
            <a:r>
              <a:rPr lang="en-US" sz="3900" b="1" dirty="0" err="1"/>
              <a:t>Hridayako</a:t>
            </a:r>
            <a:r>
              <a:rPr lang="en-US" sz="3900" b="1" dirty="0"/>
              <a:t> </a:t>
            </a:r>
            <a:r>
              <a:rPr lang="en-US" sz="3900" b="1" dirty="0" err="1"/>
              <a:t>aaradhana</a:t>
            </a:r>
            <a:r>
              <a:rPr lang="en-US" sz="3900" b="1" dirty="0"/>
              <a:t> </a:t>
            </a:r>
            <a:r>
              <a:rPr lang="en-US" sz="3900" b="1" dirty="0" err="1"/>
              <a:t>chaddauchhu</a:t>
            </a:r>
            <a:br>
              <a:rPr lang="en-US" sz="3500" b="1" dirty="0"/>
            </a:br>
            <a:endParaRPr lang="en-US" sz="3500" b="1" dirty="0"/>
          </a:p>
        </p:txBody>
      </p:sp>
    </p:spTree>
    <p:extLst>
      <p:ext uri="{BB962C8B-B14F-4D97-AF65-F5344CB8AC3E}">
        <p14:creationId xmlns:p14="http://schemas.microsoft.com/office/powerpoint/2010/main" val="53994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7" name="Title 1">
            <a:extLst>
              <a:ext uri="{FF2B5EF4-FFF2-40B4-BE49-F238E27FC236}">
                <a16:creationId xmlns:a16="http://schemas.microsoft.com/office/drawing/2014/main" id="{962733C5-AF34-2D4D-AA94-1886AD506472}"/>
              </a:ext>
            </a:extLst>
          </p:cNvPr>
          <p:cNvSpPr>
            <a:spLocks noGrp="1"/>
          </p:cNvSpPr>
          <p:nvPr>
            <p:ph type="ctrTitle"/>
          </p:nvPr>
        </p:nvSpPr>
        <p:spPr>
          <a:xfrm>
            <a:off x="138696" y="1430420"/>
            <a:ext cx="11912991" cy="6584867"/>
          </a:xfrm>
        </p:spPr>
        <p:txBody>
          <a:bodyPr>
            <a:noAutofit/>
          </a:bodyPr>
          <a:lstStyle/>
          <a:p>
            <a:pPr>
              <a:lnSpc>
                <a:spcPct val="150000"/>
              </a:lnSpc>
            </a:pPr>
            <a:r>
              <a:rPr lang="ne-NP" sz="3500" b="1" dirty="0"/>
              <a:t>प्रशंसाको सिंहासनमा तपाईलाई राख्दैछु</a:t>
            </a:r>
            <a:br>
              <a:rPr lang="en-US" sz="3500" b="1" dirty="0"/>
            </a:br>
            <a:r>
              <a:rPr lang="en-US" sz="3500" b="1" dirty="0" err="1"/>
              <a:t>Prasamsa</a:t>
            </a:r>
            <a:r>
              <a:rPr lang="en-US" sz="3500" b="1" dirty="0"/>
              <a:t> ko </a:t>
            </a:r>
            <a:r>
              <a:rPr lang="en-US" sz="3500" b="1" dirty="0" err="1"/>
              <a:t>singhasanma</a:t>
            </a:r>
            <a:r>
              <a:rPr lang="en-US" sz="3500" b="1" dirty="0"/>
              <a:t> </a:t>
            </a:r>
            <a:r>
              <a:rPr lang="en-US" sz="3500" b="1" dirty="0" err="1"/>
              <a:t>Tapailai</a:t>
            </a:r>
            <a:r>
              <a:rPr lang="en-US" sz="3500" b="1" dirty="0"/>
              <a:t> </a:t>
            </a:r>
            <a:r>
              <a:rPr lang="en-US" sz="3500" b="1" dirty="0" err="1"/>
              <a:t>Rakhdaichhu</a:t>
            </a:r>
            <a:br>
              <a:rPr lang="en-US" sz="3500" b="1" dirty="0"/>
            </a:br>
            <a:r>
              <a:rPr lang="ne-NP" sz="3500" b="1" dirty="0"/>
              <a:t>पव॔तहरुतिर आँखा उचाल्दै</a:t>
            </a:r>
            <a:r>
              <a:rPr lang="en-US" sz="3500" b="1" dirty="0"/>
              <a:t>,</a:t>
            </a:r>
            <a:r>
              <a:rPr lang="ne-NP" sz="3500" b="1" dirty="0"/>
              <a:t>एउटा प्राथ॔ना गदै</a:t>
            </a:r>
            <a:br>
              <a:rPr lang="en-US" sz="3500" b="1" dirty="0"/>
            </a:br>
            <a:r>
              <a:rPr lang="en-US" sz="3500" b="1" dirty="0" err="1"/>
              <a:t>Parbatharu</a:t>
            </a:r>
            <a:r>
              <a:rPr lang="en-US" sz="3500" b="1" dirty="0"/>
              <a:t> </a:t>
            </a:r>
            <a:r>
              <a:rPr lang="en-US" sz="3500" b="1" dirty="0" err="1"/>
              <a:t>tira</a:t>
            </a:r>
            <a:r>
              <a:rPr lang="en-US" sz="3500" b="1" dirty="0"/>
              <a:t> </a:t>
            </a:r>
            <a:r>
              <a:rPr lang="en-US" sz="3500" b="1" dirty="0" err="1"/>
              <a:t>aakha</a:t>
            </a:r>
            <a:r>
              <a:rPr lang="en-US" sz="3500" b="1" dirty="0"/>
              <a:t> </a:t>
            </a:r>
            <a:r>
              <a:rPr lang="en-US" sz="3500" b="1" dirty="0" err="1"/>
              <a:t>oochaldai</a:t>
            </a:r>
            <a:r>
              <a:rPr lang="en-US" sz="3500" b="1" dirty="0"/>
              <a:t>, </a:t>
            </a:r>
            <a:r>
              <a:rPr lang="en-US" sz="3500" b="1" dirty="0" err="1"/>
              <a:t>Eutai</a:t>
            </a:r>
            <a:r>
              <a:rPr lang="en-US" sz="3500" b="1" dirty="0"/>
              <a:t> </a:t>
            </a:r>
            <a:r>
              <a:rPr lang="en-US" sz="3500" b="1" dirty="0" err="1"/>
              <a:t>Prathna</a:t>
            </a:r>
            <a:r>
              <a:rPr lang="en-US" sz="3500" b="1" dirty="0"/>
              <a:t> </a:t>
            </a:r>
            <a:r>
              <a:rPr lang="en-US" sz="3500" b="1" dirty="0" err="1"/>
              <a:t>Gardaichhu</a:t>
            </a:r>
            <a:br>
              <a:rPr lang="en-US" sz="3500" b="1" dirty="0"/>
            </a:br>
            <a:r>
              <a:rPr lang="ne-NP" sz="3500" b="1" dirty="0"/>
              <a:t>ह्रदय जलोस येशु तिम्रो मायाले</a:t>
            </a:r>
            <a:r>
              <a:rPr lang="en-US" sz="3500" b="1" dirty="0"/>
              <a:t>,</a:t>
            </a:r>
            <a:br>
              <a:rPr lang="en-US" sz="3500" b="1" dirty="0"/>
            </a:br>
            <a:r>
              <a:rPr lang="en-US" sz="3500" b="1" dirty="0" err="1"/>
              <a:t>Hridai</a:t>
            </a:r>
            <a:r>
              <a:rPr lang="en-US" sz="3500" b="1" dirty="0"/>
              <a:t>  </a:t>
            </a:r>
            <a:r>
              <a:rPr lang="en-US" sz="3500" b="1" dirty="0" err="1"/>
              <a:t>Jalos</a:t>
            </a:r>
            <a:r>
              <a:rPr lang="en-US" sz="3500" b="1" dirty="0"/>
              <a:t> </a:t>
            </a:r>
            <a:r>
              <a:rPr lang="en-US" sz="3500" b="1" dirty="0" err="1"/>
              <a:t>Yeshu</a:t>
            </a:r>
            <a:r>
              <a:rPr lang="en-US" sz="3500" b="1" dirty="0"/>
              <a:t> </a:t>
            </a:r>
            <a:r>
              <a:rPr lang="en-US" sz="3500" b="1" dirty="0" err="1"/>
              <a:t>timro</a:t>
            </a:r>
            <a:r>
              <a:rPr lang="en-US" sz="3500" b="1" dirty="0"/>
              <a:t> </a:t>
            </a:r>
            <a:r>
              <a:rPr lang="en-US" sz="3500" b="1" dirty="0" err="1"/>
              <a:t>maya</a:t>
            </a:r>
            <a:r>
              <a:rPr lang="en-US" sz="3500" b="1" dirty="0"/>
              <a:t> la </a:t>
            </a:r>
            <a:br>
              <a:rPr lang="en-US" sz="3500" b="1" dirty="0"/>
            </a:br>
            <a:r>
              <a:rPr lang="ne-NP" sz="3500" b="1" dirty="0"/>
              <a:t>ढाकोस जिवन क्रुसको छायाॅले</a:t>
            </a:r>
            <a:br>
              <a:rPr lang="en-US" sz="3500" b="1" dirty="0"/>
            </a:br>
            <a:r>
              <a:rPr lang="en-US" sz="3500" b="1" dirty="0" err="1"/>
              <a:t>Dhakos</a:t>
            </a:r>
            <a:r>
              <a:rPr lang="en-US" sz="3500" b="1" dirty="0"/>
              <a:t> Jeevan </a:t>
            </a:r>
            <a:r>
              <a:rPr lang="en-US" sz="3500" b="1" dirty="0" err="1"/>
              <a:t>Krushko</a:t>
            </a:r>
            <a:r>
              <a:rPr lang="en-US" sz="3500" b="1" dirty="0"/>
              <a:t> Chaya la</a:t>
            </a:r>
            <a:br>
              <a:rPr lang="en-US" sz="3500" b="1" dirty="0"/>
            </a:br>
            <a:br>
              <a:rPr lang="en-US" sz="3500" b="1" dirty="0"/>
            </a:br>
            <a:endParaRPr lang="en-US" sz="3500" b="1" dirty="0"/>
          </a:p>
        </p:txBody>
      </p:sp>
    </p:spTree>
    <p:extLst>
      <p:ext uri="{BB962C8B-B14F-4D97-AF65-F5344CB8AC3E}">
        <p14:creationId xmlns:p14="http://schemas.microsoft.com/office/powerpoint/2010/main" val="206310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0" y="151748"/>
            <a:ext cx="12192001" cy="6858000"/>
          </a:xfrm>
          <a:prstGeom prst="rect">
            <a:avLst/>
          </a:prstGeom>
        </p:spPr>
      </p:pic>
      <p:sp>
        <p:nvSpPr>
          <p:cNvPr id="6" name="Title 1">
            <a:extLst>
              <a:ext uri="{FF2B5EF4-FFF2-40B4-BE49-F238E27FC236}">
                <a16:creationId xmlns:a16="http://schemas.microsoft.com/office/drawing/2014/main" id="{FB00F0D7-BEE2-C649-96BD-1CCAE45F1DE3}"/>
              </a:ext>
            </a:extLst>
          </p:cNvPr>
          <p:cNvSpPr>
            <a:spLocks noGrp="1"/>
          </p:cNvSpPr>
          <p:nvPr>
            <p:ph type="ctrTitle"/>
          </p:nvPr>
        </p:nvSpPr>
        <p:spPr>
          <a:xfrm>
            <a:off x="-392113" y="8648701"/>
            <a:ext cx="13231813" cy="754063"/>
          </a:xfrm>
        </p:spPr>
        <p:txBody>
          <a:bodyPr>
            <a:noAutofit/>
          </a:bodyPr>
          <a:lstStyle/>
          <a:p>
            <a:pPr>
              <a:lnSpc>
                <a:spcPct val="150000"/>
              </a:lnSpc>
            </a:pPr>
            <a:br>
              <a:rPr lang="en-US" sz="3500" dirty="0"/>
            </a:br>
            <a:br>
              <a:rPr lang="en-US" sz="3500" dirty="0"/>
            </a:br>
            <a:br>
              <a:rPr lang="en-US" sz="3500" dirty="0"/>
            </a:br>
            <a:r>
              <a:rPr lang="ne-NP" sz="3800" b="1" dirty="0"/>
              <a:t>एकतिर हजार अर्को दस हजार</a:t>
            </a:r>
            <a:r>
              <a:rPr lang="en-US" sz="3800" b="1" dirty="0"/>
              <a:t>, </a:t>
            </a:r>
            <a:br>
              <a:rPr lang="en-US" sz="3800" b="1" dirty="0"/>
            </a:br>
            <a:r>
              <a:rPr lang="en-US" sz="3800" b="1" dirty="0" err="1"/>
              <a:t>Ek</a:t>
            </a:r>
            <a:r>
              <a:rPr lang="en-US" sz="3800" b="1" dirty="0"/>
              <a:t> </a:t>
            </a:r>
            <a:r>
              <a:rPr lang="en-US" sz="3800" b="1" dirty="0" err="1"/>
              <a:t>tira</a:t>
            </a:r>
            <a:r>
              <a:rPr lang="en-US" sz="3800" b="1" dirty="0"/>
              <a:t> </a:t>
            </a:r>
            <a:r>
              <a:rPr lang="en-US" sz="3800" b="1" dirty="0" err="1"/>
              <a:t>hajara</a:t>
            </a:r>
            <a:r>
              <a:rPr lang="en-US" sz="3800" b="1" dirty="0"/>
              <a:t> </a:t>
            </a:r>
            <a:r>
              <a:rPr lang="en-US" sz="3800" b="1" dirty="0" err="1"/>
              <a:t>arko</a:t>
            </a:r>
            <a:r>
              <a:rPr lang="en-US" sz="3800" b="1" dirty="0"/>
              <a:t> das </a:t>
            </a:r>
            <a:r>
              <a:rPr lang="en-US" sz="3800" b="1" dirty="0" err="1"/>
              <a:t>hajara</a:t>
            </a:r>
            <a:r>
              <a:rPr lang="en-US" sz="3800" b="1" dirty="0"/>
              <a:t>,</a:t>
            </a:r>
            <a:br>
              <a:rPr lang="en-US" sz="3800" b="1" dirty="0"/>
            </a:br>
            <a:r>
              <a:rPr lang="ne-NP" sz="3800" b="1" dirty="0"/>
              <a:t>शत्रुको छाउनी तोढिन्दैछ</a:t>
            </a:r>
            <a:br>
              <a:rPr lang="en-US" sz="3800" b="1" dirty="0"/>
            </a:br>
            <a:r>
              <a:rPr lang="en-US" sz="3800" b="1" dirty="0" err="1"/>
              <a:t>Shatruko</a:t>
            </a:r>
            <a:r>
              <a:rPr lang="en-US" sz="3800" b="1" dirty="0"/>
              <a:t> </a:t>
            </a:r>
            <a:r>
              <a:rPr lang="en-US" sz="3800" b="1" dirty="0" err="1"/>
              <a:t>chaunee</a:t>
            </a:r>
            <a:r>
              <a:rPr lang="en-US" sz="3800" b="1" dirty="0"/>
              <a:t> </a:t>
            </a:r>
            <a:r>
              <a:rPr lang="en-US" sz="3800" b="1" dirty="0" err="1"/>
              <a:t>todidaicha</a:t>
            </a:r>
            <a:br>
              <a:rPr lang="en-US" sz="3800" b="1" dirty="0">
                <a:effectLst/>
              </a:rPr>
            </a:br>
            <a:r>
              <a:rPr lang="ne-NP" sz="3800" b="1" dirty="0"/>
              <a:t>येशुको नाउमा आज यो ठाउमा</a:t>
            </a:r>
            <a:r>
              <a:rPr lang="en-US" sz="3800" b="1" dirty="0"/>
              <a:t>,</a:t>
            </a:r>
            <a:br>
              <a:rPr lang="en-US" sz="3800" b="1" dirty="0"/>
            </a:br>
            <a:r>
              <a:rPr lang="en-US" sz="3800" b="1" dirty="0" err="1"/>
              <a:t>Yeshu</a:t>
            </a:r>
            <a:r>
              <a:rPr lang="en-US" sz="3800" b="1" dirty="0"/>
              <a:t> ko </a:t>
            </a:r>
            <a:r>
              <a:rPr lang="en-US" sz="3800" b="1" dirty="0" err="1"/>
              <a:t>nauma</a:t>
            </a:r>
            <a:r>
              <a:rPr lang="en-US" sz="3800" b="1" dirty="0"/>
              <a:t> </a:t>
            </a:r>
            <a:r>
              <a:rPr lang="en-US" sz="3800" b="1" dirty="0" err="1"/>
              <a:t>aaja</a:t>
            </a:r>
            <a:r>
              <a:rPr lang="en-US" sz="3800" b="1" dirty="0"/>
              <a:t> </a:t>
            </a:r>
            <a:r>
              <a:rPr lang="en-US" sz="3800" b="1" dirty="0" err="1"/>
              <a:t>yo</a:t>
            </a:r>
            <a:r>
              <a:rPr lang="en-US" sz="3800" b="1" dirty="0"/>
              <a:t> </a:t>
            </a:r>
            <a:r>
              <a:rPr lang="en-US" sz="3800" b="1" dirty="0" err="1"/>
              <a:t>thauma</a:t>
            </a:r>
            <a:r>
              <a:rPr lang="en-US" sz="3800" b="1" dirty="0"/>
              <a:t>,</a:t>
            </a:r>
            <a:r>
              <a:rPr lang="ne-NP" sz="3800" b="1" dirty="0"/>
              <a:t> </a:t>
            </a:r>
            <a:br>
              <a:rPr lang="en-US" sz="3800" b="1" dirty="0"/>
            </a:br>
            <a:r>
              <a:rPr lang="ne-NP" sz="3800" b="1" dirty="0"/>
              <a:t>स्वर्ग र प्रिथ्वी जोढिन्दै छ</a:t>
            </a:r>
            <a:br>
              <a:rPr lang="en-US" sz="3800" b="1" dirty="0"/>
            </a:br>
            <a:r>
              <a:rPr lang="en-US" sz="3800" b="1" dirty="0" err="1"/>
              <a:t>sworga</a:t>
            </a:r>
            <a:r>
              <a:rPr lang="en-US" sz="3800" b="1" dirty="0"/>
              <a:t> ra </a:t>
            </a:r>
            <a:r>
              <a:rPr lang="en-US" sz="3800" b="1" dirty="0" err="1"/>
              <a:t>prithivi</a:t>
            </a:r>
            <a:r>
              <a:rPr lang="en-US" sz="3800" b="1" dirty="0"/>
              <a:t> </a:t>
            </a:r>
            <a:r>
              <a:rPr lang="en-US" sz="3800" b="1" dirty="0" err="1"/>
              <a:t>jodidaicha</a:t>
            </a:r>
            <a:r>
              <a:rPr lang="en-US" sz="3800" b="1" dirty="0"/>
              <a:t> </a:t>
            </a:r>
            <a:br>
              <a:rPr lang="en-US" sz="3800" b="1" dirty="0"/>
            </a:br>
            <a:br>
              <a:rPr lang="en-US" sz="3800" b="1" dirty="0"/>
            </a:br>
            <a:br>
              <a:rPr lang="en-US" sz="3500" dirty="0"/>
            </a:br>
            <a:endParaRPr lang="en-US" sz="3500" dirty="0"/>
          </a:p>
        </p:txBody>
      </p:sp>
    </p:spTree>
    <p:extLst>
      <p:ext uri="{BB962C8B-B14F-4D97-AF65-F5344CB8AC3E}">
        <p14:creationId xmlns:p14="http://schemas.microsoft.com/office/powerpoint/2010/main" val="223480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12F197E3-B2E5-3A42-B805-6508BABD4E39}"/>
              </a:ext>
            </a:extLst>
          </p:cNvPr>
          <p:cNvSpPr>
            <a:spLocks noGrp="1"/>
          </p:cNvSpPr>
          <p:nvPr>
            <p:ph type="ctrTitle"/>
          </p:nvPr>
        </p:nvSpPr>
        <p:spPr>
          <a:xfrm>
            <a:off x="196836" y="704104"/>
            <a:ext cx="11796712" cy="6286500"/>
          </a:xfrm>
        </p:spPr>
        <p:txBody>
          <a:bodyPr>
            <a:noAutofit/>
          </a:bodyPr>
          <a:lstStyle/>
          <a:p>
            <a:pPr>
              <a:lnSpc>
                <a:spcPct val="150000"/>
              </a:lnSpc>
            </a:pPr>
            <a:r>
              <a:rPr lang="ne-NP" sz="3700" b="1" dirty="0"/>
              <a:t>अन्न अनि दाखमद्दले मेरो घर भर्दैछु</a:t>
            </a:r>
            <a:r>
              <a:rPr lang="en-US" sz="3700" b="1" dirty="0"/>
              <a:t>, </a:t>
            </a:r>
            <a:r>
              <a:rPr lang="ne-NP" sz="3700" b="1" dirty="0"/>
              <a:t>अनन्तको बचनले ह्रदय सिंगार्दैछु</a:t>
            </a:r>
            <a:br>
              <a:rPr lang="en-US" sz="3700" b="1" dirty="0"/>
            </a:br>
            <a:r>
              <a:rPr lang="en-US" sz="3700" b="1" dirty="0" err="1"/>
              <a:t>Aana</a:t>
            </a:r>
            <a:r>
              <a:rPr lang="en-US" sz="3700" b="1" dirty="0"/>
              <a:t> ani </a:t>
            </a:r>
            <a:r>
              <a:rPr lang="en-US" sz="3700" b="1" dirty="0" err="1"/>
              <a:t>dakhmada</a:t>
            </a:r>
            <a:r>
              <a:rPr lang="en-US" sz="3700" b="1" dirty="0"/>
              <a:t> la mero </a:t>
            </a:r>
            <a:r>
              <a:rPr lang="en-US" sz="3700" b="1" dirty="0" err="1"/>
              <a:t>ghara</a:t>
            </a:r>
            <a:r>
              <a:rPr lang="en-US" sz="3700" b="1" dirty="0"/>
              <a:t> </a:t>
            </a:r>
            <a:r>
              <a:rPr lang="en-US" sz="3700" b="1" dirty="0" err="1"/>
              <a:t>vardai</a:t>
            </a:r>
            <a:r>
              <a:rPr lang="en-US" sz="3700" b="1" dirty="0"/>
              <a:t> chu, </a:t>
            </a:r>
            <a:r>
              <a:rPr lang="en-US" sz="3700" b="1" dirty="0" err="1"/>
              <a:t>Aananta</a:t>
            </a:r>
            <a:r>
              <a:rPr lang="en-US" sz="3700" b="1" dirty="0"/>
              <a:t> ko </a:t>
            </a:r>
            <a:r>
              <a:rPr lang="en-US" sz="3700" b="1" dirty="0" err="1"/>
              <a:t>bachan</a:t>
            </a:r>
            <a:r>
              <a:rPr lang="en-US" sz="3700" b="1" dirty="0"/>
              <a:t> la </a:t>
            </a:r>
            <a:r>
              <a:rPr lang="en-US" sz="3700" b="1" dirty="0" err="1"/>
              <a:t>herdai</a:t>
            </a:r>
            <a:r>
              <a:rPr lang="en-US" sz="3700" b="1" dirty="0"/>
              <a:t> </a:t>
            </a:r>
            <a:r>
              <a:rPr lang="en-US" sz="3700" b="1" dirty="0" err="1"/>
              <a:t>shegar</a:t>
            </a:r>
            <a:r>
              <a:rPr lang="en-US" sz="3700" b="1" dirty="0"/>
              <a:t> </a:t>
            </a:r>
            <a:r>
              <a:rPr lang="en-US" sz="3700" b="1" dirty="0" err="1"/>
              <a:t>dai</a:t>
            </a:r>
            <a:r>
              <a:rPr lang="en-US" sz="3700" b="1" dirty="0"/>
              <a:t> chu</a:t>
            </a:r>
            <a:br>
              <a:rPr lang="en-US" sz="3700" b="1" dirty="0"/>
            </a:br>
            <a:r>
              <a:rPr lang="ne-NP" sz="3700" b="1" dirty="0"/>
              <a:t>ठुलो महिमा फर्किएर आउदैछ</a:t>
            </a:r>
            <a:r>
              <a:rPr lang="en-US" sz="3700" b="1" dirty="0"/>
              <a:t>, </a:t>
            </a:r>
            <a:r>
              <a:rPr lang="ne-NP" sz="3700" b="1" dirty="0"/>
              <a:t>अनि मलाई बलियो बनाउदैछ</a:t>
            </a:r>
            <a:r>
              <a:rPr lang="en-US" sz="3700" b="1" dirty="0"/>
              <a:t> </a:t>
            </a:r>
            <a:br>
              <a:rPr lang="en-US" sz="3700" b="1" dirty="0"/>
            </a:br>
            <a:r>
              <a:rPr lang="en-US" sz="3700" b="1" dirty="0" err="1"/>
              <a:t>Thulo</a:t>
            </a:r>
            <a:r>
              <a:rPr lang="en-US" sz="3700" b="1" dirty="0"/>
              <a:t> </a:t>
            </a:r>
            <a:r>
              <a:rPr lang="en-US" sz="3700" b="1" dirty="0" err="1"/>
              <a:t>mahima</a:t>
            </a:r>
            <a:r>
              <a:rPr lang="en-US" sz="3700" b="1" dirty="0"/>
              <a:t> </a:t>
            </a:r>
            <a:r>
              <a:rPr lang="en-US" sz="3700" b="1" dirty="0" err="1"/>
              <a:t>pharki</a:t>
            </a:r>
            <a:r>
              <a:rPr lang="en-US" sz="3700" b="1" dirty="0"/>
              <a:t> </a:t>
            </a:r>
            <a:r>
              <a:rPr lang="en-US" sz="3700" b="1" dirty="0" err="1"/>
              <a:t>yara</a:t>
            </a:r>
            <a:r>
              <a:rPr lang="en-US" sz="3700" b="1" dirty="0"/>
              <a:t> </a:t>
            </a:r>
            <a:r>
              <a:rPr lang="en-US" sz="3700" b="1" dirty="0" err="1"/>
              <a:t>aaudai</a:t>
            </a:r>
            <a:r>
              <a:rPr lang="en-US" sz="3700" b="1" dirty="0"/>
              <a:t> cha, </a:t>
            </a:r>
            <a:r>
              <a:rPr lang="en-US" sz="3700" b="1" dirty="0" err="1"/>
              <a:t>Aani</a:t>
            </a:r>
            <a:r>
              <a:rPr lang="en-US" sz="3700" b="1" dirty="0"/>
              <a:t> </a:t>
            </a:r>
            <a:r>
              <a:rPr lang="en-US" sz="3700" b="1" dirty="0" err="1"/>
              <a:t>malai</a:t>
            </a:r>
            <a:r>
              <a:rPr lang="en-US" sz="3700" b="1" dirty="0"/>
              <a:t> </a:t>
            </a:r>
            <a:r>
              <a:rPr lang="en-US" sz="3700" b="1" dirty="0" err="1"/>
              <a:t>baliyo</a:t>
            </a:r>
            <a:r>
              <a:rPr lang="en-US" sz="3700" b="1" dirty="0"/>
              <a:t> </a:t>
            </a:r>
            <a:r>
              <a:rPr lang="en-US" sz="3700" b="1" dirty="0" err="1"/>
              <a:t>banau</a:t>
            </a:r>
            <a:r>
              <a:rPr lang="en-US" sz="3700" b="1" dirty="0"/>
              <a:t> </a:t>
            </a:r>
            <a:r>
              <a:rPr lang="en-US" sz="3700" b="1" dirty="0" err="1"/>
              <a:t>dai</a:t>
            </a:r>
            <a:r>
              <a:rPr lang="en-US" sz="3700" b="1" dirty="0"/>
              <a:t> cha</a:t>
            </a:r>
            <a:br>
              <a:rPr lang="en-US" sz="3700" b="1" dirty="0"/>
            </a:br>
            <a:endParaRPr lang="en-US" sz="3700" b="1" dirty="0"/>
          </a:p>
        </p:txBody>
      </p:sp>
    </p:spTree>
    <p:extLst>
      <p:ext uri="{BB962C8B-B14F-4D97-AF65-F5344CB8AC3E}">
        <p14:creationId xmlns:p14="http://schemas.microsoft.com/office/powerpoint/2010/main" val="249409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227</Words>
  <Application>Microsoft Macintosh PowerPoint</Application>
  <PresentationFormat>Widescreen</PresentationFormat>
  <Paragraphs>4</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BLACK LIVES</vt:lpstr>
      <vt:lpstr>Calibri</vt:lpstr>
      <vt:lpstr>Calibri Light</vt:lpstr>
      <vt:lpstr>Office Theme</vt:lpstr>
      <vt:lpstr>मानिसको माझमा विहानी (6th Fret C = F# Major) वो व ओ वो वो हो Woh o Woh oh मानिसको माझमा विहानी साँझमा, तपाईको गति म गाउॅदैछु Manisko majhama Bihanee Sajama, Tapaaiko Geeta ma gaudaichu पुत्रलाई चुम्दै ,नाच्दै घुम्दै ,ह्र्दयको आराधना चढाउँछु Putralai chumadai, nachdai, ghumadai, Hridayako aaradhana chaddauchhu </vt:lpstr>
      <vt:lpstr>प्रशंसाको सिंहासनमा तपाईलाई राख्दैछु Prasamsa ko singhasanma Tapailai Rakhdaichhu पव॔तहरुतिर आँखा उचाल्दै,एउटा प्राथ॔ना गदै Parbatharu tira aakha oochaldai, Eutai Prathna Gardaichhu ह्रदय जलोस येशु तिम्रो मायाले, Hridai  Jalos Yeshu timro maya la  ढाकोस जिवन क्रुसको छायाॅले Dhakos Jeevan Krushko Chaya la  </vt:lpstr>
      <vt:lpstr>   एकतिर हजार अर्को दस हजार,  Ek tira hajara arko das hajara, शत्रुको छाउनी तोढिन्दैछ Shatruko chaunee todidaicha येशुको नाउमा आज यो ठाउमा, Yeshu ko nauma aaja yo thauma,  स्वर्ग र प्रिथ्वी जोढिन्दै छ sworga ra prithivi jodidaicha    </vt:lpstr>
      <vt:lpstr>अन्न अनि दाखमद्दले मेरो घर भर्दैछु, अनन्तको बचनले ह्रदय सिंगार्दैछु Aana ani dakhmada la mero ghara vardai chu, Aananta ko bachan la herdai shegar dai chu ठुलो महिमा फर्किएर आउदैछ, अनि मलाई बलियो बनाउदैछ  Thulo mahima pharki yara aaudai cha, Aani malai baliyo banau dai cha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मानिसको माझमा विहानी (6th Fret C = F# Major) वो व ओ वो वो हो Woh o Woh oh मानिसको माझमा विहानी साँझमा, तपाईको गति म गाउॅदैछु Manisko majhama Bihanee Sajama, Tapaaiko Geeta ma gaudaichu पुत्रलाई चुम्दै ,नाच्दै घुम्दै ,ह्र्दयको आराधना चढाउँछु Putralai chumadai, nachdai, ghumadai, Hridayako aaradhana chaddauchhu </dc:title>
  <dc:creator>Sagar Mukhiya sagar.mukhiya@cortland.edu</dc:creator>
  <cp:lastModifiedBy>Sagar Mukhiya sagar.mukhiya@cortland.edu</cp:lastModifiedBy>
  <cp:revision>1</cp:revision>
  <dcterms:created xsi:type="dcterms:W3CDTF">2021-08-10T23:50:07Z</dcterms:created>
  <dcterms:modified xsi:type="dcterms:W3CDTF">2021-08-10T23:50:28Z</dcterms:modified>
</cp:coreProperties>
</file>