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9" r:id="rId2"/>
    <p:sldId id="4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70"/>
  </p:normalViewPr>
  <p:slideViewPr>
    <p:cSldViewPr snapToGrid="0" snapToObjects="1">
      <p:cViewPr varScale="1">
        <p:scale>
          <a:sx n="76" d="100"/>
          <a:sy n="76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ED830-B641-E24A-A816-E8E4F30C2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FE78A6-57A4-2E48-84F9-3F07A478C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6E194-1EA4-8949-86FD-6C861B12E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7BAB1-711F-1841-A354-044F1615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8BAE5-A6AD-2149-BEE1-880EDDAA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0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1DB73-933F-4346-B39A-39021DF3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7EB45-057A-264F-944B-6836A8FB6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5A797-5B2F-3C4F-9B2E-59B6BA61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8A352-C069-2E45-8669-8AE2C112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18530-98CF-304B-9CED-FC788AED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3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890E7-16D4-264D-B1D1-D8D138B4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39C35-27FD-374C-8EF5-2083088BA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96BC8-497C-D642-9182-237106A2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54D5A-CD56-9A41-B272-155219CC2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FF50A-B184-6A48-853D-EA1D4BA1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7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4144-C324-BB48-9986-0B30810E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FB063-9539-8944-B4C6-2AAF3407A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E1C2B-30E9-2446-86D8-0B138D1D3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F1D44-BFB5-7F46-BA9C-9C944816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9C158-A08A-3A4D-A588-4F7CC852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E047-EF17-2847-8C67-21E39434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3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D6678-123B-1340-9758-730E20BE4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261F8-C70E-674B-8830-736DED22F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CF172-96F8-604C-9167-2EFBE8D5D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209877-EDD6-784A-AC96-980F4F0F52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10002-AAFA-5840-B97D-974ACA30B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56781-AC22-5447-A9D8-F503ABDE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66BED-C229-C047-8A4C-629C1E9CB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40A9C-153B-B14E-B3D1-542243026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9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3C810-B809-E54A-8EDE-3FE7B30E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70B20C-A57C-7449-82BC-9BB07D15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0B909-B5B6-6349-9210-1FFDC4B0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2904B6-B003-504F-8CF3-2D73FF9E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8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8EBA3B-CABD-DB47-8B06-1A798169B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BFEF1-1A3A-CB47-A914-F55FAD53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E2585-08B4-7143-9176-9B3A5084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446BF-0C9F-9E4A-BC8F-C63E4D4E8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20690-48E3-C34B-A024-359F2BEBC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8AAA5-C593-3D46-92A7-AA7DB9760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1624B-536D-2C49-A9DD-97FB0AE49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33909-5927-E142-B6C1-0E0A6917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20B48-5AE0-084C-8194-ADCAA6B5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0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E2CA-EF5A-AD46-97A6-E538022C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082F67-397C-2D47-B4B8-0DA959FFF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66D35-D68D-D045-AC9C-4E11735FD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9C5C8-7300-5A46-A4C3-B0C39E986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7C888-27E0-2140-A3CE-4BF3F980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67DA1-D673-934A-9F10-EB2F3203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7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8672F-358F-FC46-BC1F-DC9D2687D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2B412-187A-734D-8DD1-57BC96DEC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5D661-65C2-7745-8EF0-11D4A07B9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7E7DF-800C-A64C-8927-3CDD42CBB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5CBB-5BBC-9148-B38F-7A5F13ED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16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B6D3F0-09AD-D043-8B5A-9714E0973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AA4E7-1E1C-234B-A0E5-B1B60DA59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1E1B3-2229-5543-92DB-1677C9D5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64566-4835-7041-B9B6-7007B187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DC7DA-554A-574A-843E-A2594CFE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6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DF6B0-9D3A-114E-B2A6-16628C95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F25DD-2385-1F4A-8EE2-44A0E4478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1CB5C-BDD0-8E4C-844F-BD71353A8B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0F5B8-7B33-8849-981F-F1314EE44FE6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5ABA1-3EA8-F244-ACA9-AEEBE27ED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A047D-2D83-7548-B419-6F31968B6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9DAFA-7FF9-1447-899F-2D4D4826C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7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65D567-2526-0742-8F6B-572B32761719}"/>
              </a:ext>
            </a:extLst>
          </p:cNvPr>
          <p:cNvSpPr txBox="1">
            <a:spLocks/>
          </p:cNvSpPr>
          <p:nvPr/>
        </p:nvSpPr>
        <p:spPr>
          <a:xfrm>
            <a:off x="0" y="4194465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300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C0DF20-36BC-6840-BFF2-67F0A11DC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77" y="3649359"/>
            <a:ext cx="11853615" cy="4797631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e-NP" sz="40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येशूलाई सधैं म पछ्याउँछु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3</a:t>
            </a:r>
            <a:r>
              <a:rPr lang="en-US" sz="4000" b="1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rd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 Fret G = A# Major]</a:t>
            </a:r>
            <a:r>
              <a:rPr lang="en-US" sz="40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br>
              <a:rPr lang="en-US" sz="4000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en-US" sz="3500" b="1" dirty="0"/>
              <a:t> ( </a:t>
            </a:r>
            <a:r>
              <a:rPr lang="ne-NP" sz="3500" b="1" dirty="0"/>
              <a:t>येशूलाई सधैं म पछ्याउँछु</a:t>
            </a:r>
            <a:r>
              <a:rPr lang="en-US" sz="3500" b="1" dirty="0"/>
              <a:t>, </a:t>
            </a:r>
            <a:r>
              <a:rPr lang="ne-NP" sz="3500" b="1" dirty="0"/>
              <a:t>उनको बाटोमा सधैं म हिँडनेछु</a:t>
            </a:r>
            <a:r>
              <a:rPr lang="en-US" sz="3500" b="1" dirty="0"/>
              <a:t> )2</a:t>
            </a:r>
            <a:br>
              <a:rPr lang="en-US" sz="3500" b="1" dirty="0"/>
            </a:br>
            <a:r>
              <a:rPr lang="en-US" sz="3500" b="1" dirty="0"/>
              <a:t>(</a:t>
            </a:r>
            <a:r>
              <a:rPr lang="en-US" sz="3500" b="1" dirty="0" err="1"/>
              <a:t>Yeshulai</a:t>
            </a:r>
            <a:r>
              <a:rPr lang="en-US" sz="3500" b="1" dirty="0"/>
              <a:t> </a:t>
            </a:r>
            <a:r>
              <a:rPr lang="en-US" sz="3500" b="1" dirty="0" err="1"/>
              <a:t>Sadai</a:t>
            </a:r>
            <a:r>
              <a:rPr lang="en-US" sz="3500" b="1" dirty="0"/>
              <a:t> ma </a:t>
            </a:r>
            <a:r>
              <a:rPr lang="en-US" sz="3500" b="1" dirty="0" err="1"/>
              <a:t>Pachayachu</a:t>
            </a:r>
            <a:r>
              <a:rPr lang="en-US" sz="3500" b="1" dirty="0"/>
              <a:t>, </a:t>
            </a:r>
            <a:r>
              <a:rPr lang="en-US" sz="3500" b="1" dirty="0" err="1"/>
              <a:t>Unko</a:t>
            </a:r>
            <a:r>
              <a:rPr lang="en-US" sz="3500" b="1" dirty="0"/>
              <a:t> </a:t>
            </a:r>
            <a:r>
              <a:rPr lang="en-US" sz="3500" b="1" dirty="0" err="1"/>
              <a:t>Batoma</a:t>
            </a:r>
            <a:r>
              <a:rPr lang="en-US" sz="3500" b="1" dirty="0"/>
              <a:t> </a:t>
            </a:r>
            <a:r>
              <a:rPr lang="en-US" sz="3500" b="1" dirty="0" err="1"/>
              <a:t>Sadai</a:t>
            </a:r>
            <a:r>
              <a:rPr lang="en-US" sz="3500" b="1" dirty="0"/>
              <a:t> ma </a:t>
            </a:r>
            <a:r>
              <a:rPr lang="en-US" sz="3500" b="1" dirty="0" err="1"/>
              <a:t>hidai</a:t>
            </a:r>
            <a:r>
              <a:rPr lang="en-US" sz="3500" b="1" dirty="0"/>
              <a:t> Chu)2</a:t>
            </a:r>
            <a:br>
              <a:rPr lang="en-US" sz="3500" b="1" dirty="0"/>
            </a:br>
            <a:r>
              <a:rPr lang="ne-NP" sz="3500" b="1" dirty="0"/>
              <a:t>चाहे आओस्‌ ठूलो आँधि बेहरी डराउनेछैन</a:t>
            </a:r>
            <a:r>
              <a:rPr lang="en-US" sz="3500" b="1" dirty="0"/>
              <a:t> </a:t>
            </a:r>
            <a:r>
              <a:rPr lang="ne-NP" sz="3500" b="1" dirty="0"/>
              <a:t>म (२)</a:t>
            </a:r>
            <a:br>
              <a:rPr lang="en-US" sz="3500" b="1" dirty="0"/>
            </a:br>
            <a:r>
              <a:rPr lang="en-US" sz="3500" b="1" dirty="0"/>
              <a:t>(</a:t>
            </a:r>
            <a:r>
              <a:rPr lang="en-US" sz="3500" b="1" dirty="0" err="1"/>
              <a:t>Chahai</a:t>
            </a:r>
            <a:r>
              <a:rPr lang="en-US" sz="3500" b="1" dirty="0"/>
              <a:t> </a:t>
            </a:r>
            <a:r>
              <a:rPr lang="en-US" sz="3500" b="1" dirty="0" err="1"/>
              <a:t>Ahhosh</a:t>
            </a:r>
            <a:r>
              <a:rPr lang="en-US" sz="3500" b="1" dirty="0"/>
              <a:t> </a:t>
            </a:r>
            <a:r>
              <a:rPr lang="en-US" sz="3500" b="1" dirty="0" err="1"/>
              <a:t>Thulo</a:t>
            </a:r>
            <a:r>
              <a:rPr lang="en-US" sz="3500" b="1" dirty="0"/>
              <a:t> </a:t>
            </a:r>
            <a:r>
              <a:rPr lang="en-US" sz="3500" b="1" dirty="0" err="1"/>
              <a:t>Aahdi</a:t>
            </a:r>
            <a:r>
              <a:rPr lang="en-US" sz="3500" b="1" dirty="0"/>
              <a:t> </a:t>
            </a:r>
            <a:r>
              <a:rPr lang="en-US" sz="3500" b="1" dirty="0" err="1"/>
              <a:t>Bairi</a:t>
            </a:r>
            <a:r>
              <a:rPr lang="en-US" sz="3500" b="1" dirty="0"/>
              <a:t>, </a:t>
            </a:r>
            <a:r>
              <a:rPr lang="en-US" sz="3500" b="1" dirty="0" err="1"/>
              <a:t>Dharaunai</a:t>
            </a:r>
            <a:r>
              <a:rPr lang="en-US" sz="3500" b="1" dirty="0"/>
              <a:t> </a:t>
            </a:r>
            <a:r>
              <a:rPr lang="en-US" sz="3500" b="1" dirty="0" err="1"/>
              <a:t>Chaina</a:t>
            </a:r>
            <a:r>
              <a:rPr lang="en-US" sz="3500" b="1" dirty="0"/>
              <a:t> Ma)2</a:t>
            </a: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endParaRPr lang="en-US" sz="35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251A34-592D-444F-B197-1B3794611B84}"/>
              </a:ext>
            </a:extLst>
          </p:cNvPr>
          <p:cNvSpPr txBox="1">
            <a:spLocks/>
          </p:cNvSpPr>
          <p:nvPr/>
        </p:nvSpPr>
        <p:spPr>
          <a:xfrm>
            <a:off x="394198" y="3520880"/>
            <a:ext cx="11796712" cy="6286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4500" dirty="0"/>
              <a:t> </a:t>
            </a:r>
            <a:br>
              <a:rPr lang="en-US" sz="4500" dirty="0"/>
            </a:b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4067638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77040"/>
            <a:ext cx="12191435" cy="693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300" b="1" dirty="0"/>
              <a:t>( </a:t>
            </a:r>
            <a:r>
              <a:rPr lang="ne-NP" sz="4300" b="1" dirty="0"/>
              <a:t>येशूलाई सधैं म प्रेम गर्छु</a:t>
            </a:r>
            <a:r>
              <a:rPr lang="en-US" sz="4300" b="1" dirty="0"/>
              <a:t>, </a:t>
            </a:r>
            <a:r>
              <a:rPr lang="ne-NP" sz="4300" b="1" dirty="0"/>
              <a:t>उनको अगुवाईमा सधैं म हिँडनेछु )२</a:t>
            </a:r>
            <a:br>
              <a:rPr lang="en-US" sz="4300" dirty="0"/>
            </a:br>
            <a:r>
              <a:rPr lang="en-US" sz="4300" dirty="0"/>
              <a:t>(</a:t>
            </a:r>
            <a:r>
              <a:rPr lang="en-US" sz="4300" dirty="0" err="1"/>
              <a:t>Yeshulai</a:t>
            </a:r>
            <a:r>
              <a:rPr lang="en-US" sz="4300" dirty="0"/>
              <a:t> </a:t>
            </a:r>
            <a:r>
              <a:rPr lang="en-US" sz="4300" dirty="0" err="1"/>
              <a:t>Sadai</a:t>
            </a:r>
            <a:r>
              <a:rPr lang="en-US" sz="4300" dirty="0"/>
              <a:t> ma </a:t>
            </a:r>
            <a:r>
              <a:rPr lang="en-US" sz="4300" dirty="0" err="1"/>
              <a:t>Sadai</a:t>
            </a:r>
            <a:r>
              <a:rPr lang="en-US" sz="4300" dirty="0"/>
              <a:t> Prem </a:t>
            </a:r>
            <a:r>
              <a:rPr lang="en-US" sz="4300" dirty="0" err="1"/>
              <a:t>garchu</a:t>
            </a:r>
            <a:r>
              <a:rPr lang="en-US" sz="4300" dirty="0"/>
              <a:t>, </a:t>
            </a:r>
            <a:r>
              <a:rPr lang="en-US" sz="4300" dirty="0" err="1"/>
              <a:t>Unko</a:t>
            </a:r>
            <a:r>
              <a:rPr lang="en-US" sz="4300" dirty="0"/>
              <a:t> </a:t>
            </a:r>
            <a:r>
              <a:rPr lang="en-US" sz="4300" dirty="0" err="1"/>
              <a:t>Aahguaima</a:t>
            </a:r>
            <a:r>
              <a:rPr lang="en-US" sz="4300" dirty="0"/>
              <a:t> </a:t>
            </a:r>
            <a:r>
              <a:rPr lang="en-US" sz="4300" dirty="0" err="1"/>
              <a:t>Sadai</a:t>
            </a:r>
            <a:r>
              <a:rPr lang="en-US" sz="4300" dirty="0"/>
              <a:t> ma </a:t>
            </a:r>
            <a:r>
              <a:rPr lang="en-US" sz="4300" dirty="0" err="1"/>
              <a:t>hidchu</a:t>
            </a:r>
            <a:r>
              <a:rPr lang="en-US" sz="4300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4300" b="1" dirty="0"/>
              <a:t>चाहे आओस्‌ ठूलो आँधि बेहरी डराउनेछैन म (२)</a:t>
            </a:r>
            <a:br>
              <a:rPr lang="en-US" sz="4300" b="1" dirty="0"/>
            </a:br>
            <a:r>
              <a:rPr lang="en-US" sz="4300" b="1" dirty="0"/>
              <a:t>(</a:t>
            </a:r>
            <a:r>
              <a:rPr lang="en-US" sz="4300" b="1" dirty="0" err="1"/>
              <a:t>Chahai</a:t>
            </a:r>
            <a:r>
              <a:rPr lang="en-US" sz="4300" b="1" dirty="0"/>
              <a:t> </a:t>
            </a:r>
            <a:r>
              <a:rPr lang="en-US" sz="4300" b="1" dirty="0" err="1"/>
              <a:t>Ahhosh</a:t>
            </a:r>
            <a:r>
              <a:rPr lang="en-US" sz="4300" b="1" dirty="0"/>
              <a:t> </a:t>
            </a:r>
            <a:r>
              <a:rPr lang="en-US" sz="4300" b="1" dirty="0" err="1"/>
              <a:t>Thulo</a:t>
            </a:r>
            <a:r>
              <a:rPr lang="en-US" sz="4300" b="1" dirty="0"/>
              <a:t> </a:t>
            </a:r>
            <a:r>
              <a:rPr lang="en-US" sz="4300" b="1" dirty="0" err="1"/>
              <a:t>Aahdi</a:t>
            </a:r>
            <a:r>
              <a:rPr lang="en-US" sz="4300" b="1" dirty="0"/>
              <a:t> Bari, </a:t>
            </a:r>
            <a:r>
              <a:rPr lang="en-US" sz="4300" b="1" dirty="0" err="1"/>
              <a:t>Dharaunai</a:t>
            </a:r>
            <a:r>
              <a:rPr lang="en-US" sz="4300" b="1" dirty="0"/>
              <a:t> </a:t>
            </a:r>
            <a:r>
              <a:rPr lang="en-US" sz="4300" b="1" dirty="0" err="1"/>
              <a:t>Chaina</a:t>
            </a:r>
            <a:r>
              <a:rPr lang="en-US" sz="4300" b="1" dirty="0"/>
              <a:t> Ma)2</a:t>
            </a:r>
            <a:endParaRPr lang="en-US" sz="43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09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येशूलाई सधैं म पछ्याउँछु 3rd Fret G = A# Major]   ( येशूलाई सधैं म पछ्याउँछु, उनको बाटोमा सधैं म हिँडनेछु )2 (Yeshulai Sadai ma Pachayachu, Unko Batoma Sadai ma hidai Chu)2 चाहे आओस्‌ ठूलो आँधि बेहरी डराउनेछैन म (२) (Chahai Ahhosh Thulo Aahdi Bairi, Dharaunai Chaina Ma)2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येशूलाई सधैं म पछ्याउँछु 3rd Fret G = A# Major]   ( येशूलाई सधैं म पछ्याउँछु, उनको बाटोमा सधैं म हिँडनेछु )2 (Yeshulai Sadai ma Pachayachu, Unko Batoma Sadai ma hidai Chu)2 चाहे आओस्‌ ठूलो आँधि बेहरी डराउनेछैन म (२) (Chahai Ahhosh Thulo Aahdi Bairi, Dharaunai Chaina Ma)2    </dc:title>
  <dc:creator>Sagar Mukhiya sagar.mukhiya@cortland.edu</dc:creator>
  <cp:lastModifiedBy>Sagar Mukhiya sagar.mukhiya@cortland.edu</cp:lastModifiedBy>
  <cp:revision>1</cp:revision>
  <dcterms:created xsi:type="dcterms:W3CDTF">2021-08-10T23:56:47Z</dcterms:created>
  <dcterms:modified xsi:type="dcterms:W3CDTF">2021-08-10T23:57:05Z</dcterms:modified>
</cp:coreProperties>
</file>