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3" r:id="rId2"/>
    <p:sldId id="41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4D0AC-27EB-8645-A6E4-12FEE1563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7388BC-1388-BB4C-A7D5-5F3668ADA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F8019-58A3-E942-A8FC-D2861842E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557D0-D9EF-8748-B912-6B69410F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9D4F1-1EE6-E64B-AE31-F6984E71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13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42A1-F67A-2444-BAC2-24BE84702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A64CC-B360-5846-82D7-E19BB8C0E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6E4B6-BB87-6045-AF35-4B1E7ABB2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26EAE-FB34-DF49-B4C8-3427246E1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61432-CC3F-6A41-A842-9AE77155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9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A69DC-F9FF-8C4B-82A6-5A508C851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D5497-4EA6-D84A-AFE0-0AE6477EA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BAAE4-517B-F648-BED9-009EE905B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6BB77-1D59-1D4B-8F83-B15B9AE0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6DDC6-8616-BE41-8B04-12D6BCA4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9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101DF-E0B5-BA4F-86B2-ED0E1A06F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FEF51-211C-F247-8950-D01A2F91B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C289A-2573-104A-8593-6543ECC9C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A9A7F-B272-F844-A090-A634E9ABA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F99EE-9C19-2C47-B974-94E9A15D5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7F65E-09BC-6848-99D6-B6C034DB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1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8942D-C407-4444-8A7A-D7BA3E0A9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B80A2-AA83-DA43-A378-E777CA278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CE5288-EFE9-5C4B-BE3C-317171FDD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C68D45-A97C-7C42-99A6-34958199B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85DE4D-D5D8-F14E-9B88-61533E1D4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78F14-38DB-E44E-B71C-D6545FAE0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956B82-E08F-2F43-964B-7AC27B1F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E80CF-89A6-1840-ADA0-59D5E529E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47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6E9D-540B-284C-BDA5-74EB9685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323B8-06B8-7D49-8749-1B4ECBEA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6DE8BF-AD58-4F41-A3CA-7F8220E0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77047-BC18-B049-8D6E-BC162C02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055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1A72A-46A3-B14F-BCE9-D6939836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414D29-9159-A346-9905-A8C52DA4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0C7AD-6747-0743-9224-E711AA151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BA4F-7789-1D42-8FF3-B18705D2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FEC7B-3C5C-C249-94BB-5F0493B66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84368-85E9-104D-B996-5616F5B51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92E57-8C8B-2B45-9E6E-217D5FF55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FAFA1-A907-4941-8B59-BF5AD46C0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0AD5B-088D-FD4C-B2AE-C7C6A0F5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11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1C5D-F54C-0C46-9EC6-7C561F56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73152B-A99A-2B4E-A8AC-1AE8BA32CC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6C2D0-06A7-FA4E-A296-5D2A40B76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1BB3F-A129-FB4A-8876-61A8127E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A5C8D2-CC65-3C41-8BBC-9F1BBCBD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EA1D6-D294-6B46-9764-758A87E85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1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18AE7-44A9-614E-95C3-968D0635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961E1-E710-0843-877A-DF593B821A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C6B31-C60D-CF4B-8C60-EEA06974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19321-397A-D045-8E75-58D397134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F7789-7973-654A-9D21-4D38E6B9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A39E2-4ECE-AF46-A3E1-4E6D01FF8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F6F3D-1E23-D94C-8CE4-65595AB9E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4BCF1-E674-8C42-BB9F-1275C3C5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FF8A3-F613-C242-8436-6A89F867E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8C5CE-A317-7E41-953D-9BB583E2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0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27D2BA-E999-854E-8974-DD3C637E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6B410E-8E96-A744-B8CE-D34BA6D8D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0F7C7-93DA-174C-A4CD-79536CC2C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62E9E-4F70-6C48-8411-9AFC0AFD5179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B3B30-8C1C-604F-8BE0-E8616A270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A1178-1AD2-1944-8225-71FD7492E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DDA5E-8FB6-9C4D-AAE4-CD721D2D9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256896"/>
            <a:ext cx="12192001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9092702-94E9-704E-9E6C-E113432E2F3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41480"/>
            <a:ext cx="12095163" cy="6563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ne-NP" sz="4600" b="1" dirty="0">
                <a:solidFill>
                  <a:srgbClr val="FF0000"/>
                </a:solidFill>
                <a:highlight>
                  <a:srgbClr val="FFFF00"/>
                </a:highlight>
              </a:rPr>
              <a:t>यो मायाको सिमा </a:t>
            </a:r>
            <a:r>
              <a:rPr lang="en-US" sz="4600" b="1" dirty="0">
                <a:solidFill>
                  <a:srgbClr val="FF0000"/>
                </a:solidFill>
                <a:highlight>
                  <a:srgbClr val="FFFF00"/>
                </a:highlight>
              </a:rPr>
              <a:t>( 5th Fret G = C major )</a:t>
            </a:r>
            <a:r>
              <a:rPr lang="en-US" sz="4600" dirty="0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br>
              <a:rPr lang="en-US" sz="4000" dirty="0">
                <a:highlight>
                  <a:srgbClr val="FF0000"/>
                </a:highlight>
              </a:rPr>
            </a:br>
            <a:r>
              <a:rPr lang="en-US" sz="4000" b="1" dirty="0"/>
              <a:t> </a:t>
            </a:r>
            <a:r>
              <a:rPr lang="ne-NP" sz="4000" b="1" dirty="0"/>
              <a:t>येशु बाहेक मेरो निम्ति कुनै कुरा असल छैन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Bhayek</a:t>
            </a:r>
            <a:r>
              <a:rPr lang="en-US" sz="4000" b="1" dirty="0"/>
              <a:t> Mero </a:t>
            </a:r>
            <a:r>
              <a:rPr lang="en-US" sz="4000" b="1" dirty="0" err="1"/>
              <a:t>Nimti</a:t>
            </a:r>
            <a:r>
              <a:rPr lang="en-US" sz="4000" b="1" dirty="0"/>
              <a:t> Kunai Kura </a:t>
            </a:r>
            <a:r>
              <a:rPr lang="en-US" sz="4000" b="1" dirty="0" err="1"/>
              <a:t>Asalnai</a:t>
            </a:r>
            <a:r>
              <a:rPr lang="en-US" sz="4000" b="1" dirty="0"/>
              <a:t> </a:t>
            </a:r>
            <a:r>
              <a:rPr lang="en-US" sz="4000" b="1" dirty="0" err="1"/>
              <a:t>Chaina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गाउने छु येशु तपाई महान</a:t>
            </a:r>
            <a:r>
              <a:rPr lang="en-US" sz="4000" b="1" dirty="0"/>
              <a:t>- </a:t>
            </a:r>
            <a:r>
              <a:rPr lang="en-US" sz="4000" b="1" dirty="0" err="1"/>
              <a:t>Gaunaichu</a:t>
            </a:r>
            <a:r>
              <a:rPr lang="en-US" sz="4000" b="1" dirty="0"/>
              <a:t>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Tapai</a:t>
            </a:r>
            <a:r>
              <a:rPr lang="en-US" sz="4000" b="1" dirty="0"/>
              <a:t> Mahan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यो मायाको सिमा छैन</a:t>
            </a:r>
            <a:r>
              <a:rPr lang="en-US" sz="4000" b="1" dirty="0"/>
              <a:t>, </a:t>
            </a:r>
            <a:r>
              <a:rPr lang="ne-NP" sz="4000" b="1" dirty="0"/>
              <a:t>मलाई नसम्झेको दिन छैन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Yo</a:t>
            </a:r>
            <a:r>
              <a:rPr lang="en-US" sz="4000" b="1" dirty="0"/>
              <a:t> </a:t>
            </a:r>
            <a:r>
              <a:rPr lang="en-US" sz="4000" b="1" dirty="0" err="1"/>
              <a:t>Mayako</a:t>
            </a:r>
            <a:r>
              <a:rPr lang="en-US" sz="4000" b="1" dirty="0"/>
              <a:t> </a:t>
            </a:r>
            <a:r>
              <a:rPr lang="en-US" sz="4000" b="1" dirty="0" err="1"/>
              <a:t>Sima</a:t>
            </a:r>
            <a:r>
              <a:rPr lang="en-US" sz="4000" b="1" dirty="0"/>
              <a:t> </a:t>
            </a:r>
            <a:r>
              <a:rPr lang="en-US" sz="4000" b="1" dirty="0" err="1"/>
              <a:t>Chaina</a:t>
            </a:r>
            <a:r>
              <a:rPr lang="en-US" sz="4000" b="1" dirty="0"/>
              <a:t>, </a:t>
            </a:r>
            <a:r>
              <a:rPr lang="en-US" sz="4000" b="1" dirty="0" err="1"/>
              <a:t>Malai</a:t>
            </a:r>
            <a:r>
              <a:rPr lang="en-US" sz="4000" b="1" dirty="0"/>
              <a:t> </a:t>
            </a:r>
            <a:r>
              <a:rPr lang="en-US" sz="4000" b="1" dirty="0" err="1"/>
              <a:t>Nasamjko</a:t>
            </a:r>
            <a:r>
              <a:rPr lang="en-US" sz="4000" b="1" dirty="0"/>
              <a:t> Dina </a:t>
            </a:r>
            <a:r>
              <a:rPr lang="en-US" sz="4000" b="1" dirty="0" err="1"/>
              <a:t>Chaina</a:t>
            </a:r>
            <a:r>
              <a:rPr lang="en-US" sz="4000" b="1" dirty="0"/>
              <a:t>)2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165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1A09E5-EA53-5F4A-8835-1F86C35830AD}"/>
              </a:ext>
            </a:extLst>
          </p:cNvPr>
          <p:cNvSpPr txBox="1"/>
          <p:nvPr/>
        </p:nvSpPr>
        <p:spPr>
          <a:xfrm>
            <a:off x="-525" y="1035448"/>
            <a:ext cx="12191435" cy="572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/>
              <a:t>मेरो निम्ति तपाईको बिचार कति महान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Mero </a:t>
            </a:r>
            <a:r>
              <a:rPr lang="en-US" sz="5000" b="1" dirty="0" err="1"/>
              <a:t>Nimti</a:t>
            </a:r>
            <a:r>
              <a:rPr lang="en-US" sz="5000" b="1" dirty="0"/>
              <a:t> </a:t>
            </a:r>
            <a:r>
              <a:rPr lang="en-US" sz="5000" b="1" dirty="0" err="1"/>
              <a:t>Tapaiko</a:t>
            </a:r>
            <a:r>
              <a:rPr lang="en-US" sz="5000" b="1" dirty="0"/>
              <a:t> </a:t>
            </a:r>
            <a:r>
              <a:rPr lang="en-US" sz="5000" b="1" dirty="0" err="1"/>
              <a:t>Bichar</a:t>
            </a:r>
            <a:r>
              <a:rPr lang="en-US" sz="5000" b="1" dirty="0"/>
              <a:t> Kati Mahan</a:t>
            </a:r>
          </a:p>
          <a:p>
            <a:pPr algn="ctr">
              <a:lnSpc>
                <a:spcPct val="150000"/>
              </a:lnSpc>
            </a:pPr>
            <a:r>
              <a:rPr lang="ne-NP" sz="5000" b="1" dirty="0"/>
              <a:t>( मलाई जिवन दिन )३</a:t>
            </a:r>
            <a:r>
              <a:rPr lang="en-US" sz="5000" b="1" dirty="0"/>
              <a:t>, </a:t>
            </a:r>
            <a:r>
              <a:rPr lang="ne-NP" sz="5000" b="1" dirty="0"/>
              <a:t>क्रुशमा बलिदान 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( </a:t>
            </a:r>
            <a:r>
              <a:rPr lang="en-US" sz="5000" b="1" dirty="0" err="1"/>
              <a:t>Malai</a:t>
            </a:r>
            <a:r>
              <a:rPr lang="en-US" sz="5000" b="1" dirty="0"/>
              <a:t> </a:t>
            </a:r>
            <a:r>
              <a:rPr lang="en-US" sz="5000" b="1" dirty="0" err="1"/>
              <a:t>Jiwan</a:t>
            </a:r>
            <a:r>
              <a:rPr lang="en-US" sz="5000" b="1" dirty="0"/>
              <a:t> Dina )3, </a:t>
            </a:r>
            <a:r>
              <a:rPr lang="en-US" sz="5000" b="1" dirty="0" err="1"/>
              <a:t>Krooshma</a:t>
            </a:r>
            <a:r>
              <a:rPr lang="en-US" sz="5000" b="1" dirty="0"/>
              <a:t> </a:t>
            </a:r>
            <a:r>
              <a:rPr lang="en-US" sz="5000" b="1" dirty="0" err="1"/>
              <a:t>Balidan</a:t>
            </a:r>
            <a:r>
              <a:rPr lang="en-US" sz="50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207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यो मायाको सिमा ( 5th Fret G = C major )   येशु बाहेक मेरो निम्ति कुनै कुरा असल छैन  ( Yeshu Bhayek Mero Nimti Kunai Kura Asalnai Chaina )2 गाउने छु येशु तपाई महान- Gaunaichu Yeshu Tapai Mahan  यो मायाको सिमा छैन, मलाई नसम्झेको दिन छैन  ( Yo Mayako Sima Chaina, Malai Nasamjko Dina Chaina)2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यो मायाको सिमा ( 5th Fret G = C major )   येशु बाहेक मेरो निम्ति कुनै कुरा असल छैन  ( Yeshu Bhayek Mero Nimti Kunai Kura Asalnai Chaina )2 गाउने छु येशु तपाई महान- Gaunaichu Yeshu Tapai Mahan  यो मायाको सिमा छैन, मलाई नसम्झेको दिन छैन  ( Yo Mayako Sima Chaina, Malai Nasamjko Dina Chaina)2 </dc:title>
  <dc:creator>Sagar Mukhiya sagar.mukhiya@cortland.edu</dc:creator>
  <cp:lastModifiedBy>Sagar Mukhiya sagar.mukhiya@cortland.edu</cp:lastModifiedBy>
  <cp:revision>1</cp:revision>
  <dcterms:created xsi:type="dcterms:W3CDTF">2021-08-10T23:52:09Z</dcterms:created>
  <dcterms:modified xsi:type="dcterms:W3CDTF">2021-08-10T23:52:25Z</dcterms:modified>
</cp:coreProperties>
</file>