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254"/>
    <p:restoredTop sz="95755"/>
  </p:normalViewPr>
  <p:slideViewPr>
    <p:cSldViewPr snapToGrid="0" snapToObjects="1">
      <p:cViewPr varScale="1">
        <p:scale>
          <a:sx n="53" d="100"/>
          <a:sy n="53" d="100"/>
        </p:scale>
        <p:origin x="184" y="1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A9BCA-7825-2343-B10A-532F335C6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CF4DC2-21D0-4E43-A3F3-DB170CDB5F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88E18-CCBA-7942-8B49-DF70E6FB9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A954-A28E-C240-A8C4-988C8E96884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F5D35-402F-934A-B389-B13548DB5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3AF90-DBB3-4F41-84F3-279063364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8ED1E-194E-7F4D-B1D0-D1414DAD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57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9461B-7BE4-1A45-BEB5-BCB58530E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39357-E778-1447-953C-AF590B8A1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B46AD-D910-F241-BF5E-3565B428F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A954-A28E-C240-A8C4-988C8E96884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F68B7-4703-F844-94B4-CDE648084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DA3F48-F43B-AF45-8D68-0BDF3184D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8ED1E-194E-7F4D-B1D0-D1414DAD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396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598A7-6FA7-C34D-BD1A-3FD1534DE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EA25A3-A432-3B46-9CD5-D7C3262791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9B93B-0169-D540-8DC6-BE616DEB3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A954-A28E-C240-A8C4-988C8E96884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E6532-1ACC-CB45-98A4-3EDF2A3F9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FE61F-DE9A-1D4E-B1B0-3CA5F7B3D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8ED1E-194E-7F4D-B1D0-D1414DAD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989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166A3-9B24-BF48-926F-22C7E65F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C8687-CBCD-8848-9CC9-8242FF8F8F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27D510-AD9C-C243-ABD3-00DA1478E6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5C73C-1480-1840-A4E5-73F151547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A954-A28E-C240-A8C4-988C8E96884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3BBEE1-3902-9A4C-9942-70AB36E64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69E322-E927-804E-834D-E0A7DF74E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8ED1E-194E-7F4D-B1D0-D1414DAD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88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6E3D7-CA9E-744B-8091-77EE5106F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5F075-19B2-EF47-A64C-3D1DF059B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2DF5A7-5349-0045-B51B-FFA752F6F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63AF77-9107-D340-8799-150AB97590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4F24AC-B231-EC46-BA9E-2BDD682F20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31F278-7F3C-ED48-9E39-31AC9EE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A954-A28E-C240-A8C4-988C8E96884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70CCF2-E9ED-1342-A000-69F349E02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224C4B-AC7F-CA4B-A3D6-2AB5D88BA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8ED1E-194E-7F4D-B1D0-D1414DAD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71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3056E-9CAA-264B-B79E-4B77D4827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4DF550-8FFC-1E46-B9CE-B8A237D85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A954-A28E-C240-A8C4-988C8E96884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8FB046-1607-8F4B-99C4-41454CC5F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53804D-0775-7D41-BCD4-7EA1FBAE7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8ED1E-194E-7F4D-B1D0-D1414DAD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17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160DC5-0A25-2341-BE9B-9524AF777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A954-A28E-C240-A8C4-988C8E96884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AF64C2-33A6-D341-AD10-33C0B178D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992D94-E7B6-1C4E-BF1D-3A3D7481C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8ED1E-194E-7F4D-B1D0-D1414DAD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180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EDAA-A46F-EF4A-B845-B4361EEF0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2F9C3-837C-3049-A9CD-D11ED79298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77BA4-98AA-F848-8825-8AEBBFD9A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279C4E-BA99-8640-8D2C-47877048B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A954-A28E-C240-A8C4-988C8E96884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5683D4-AA46-E74F-9B00-82C3C8B6F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A9883-2E37-CB46-84ED-E1A2362C6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8ED1E-194E-7F4D-B1D0-D1414DAD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156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7B5EC-1BA1-BC42-8B50-F7BD39B7C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BE1349-EB78-BC43-A9D0-EE4448AC58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B83B1-A94D-6E46-9682-88CE87143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2AE700-5E87-9B43-99D3-B2D31EC79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A954-A28E-C240-A8C4-988C8E96884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33DBA8-BE65-D14F-B1EE-15AF8A8F9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AF7D38-48E5-DE47-8C22-DCA671441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8ED1E-194E-7F4D-B1D0-D1414DAD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949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1410E-3F7D-544F-A79E-F37583689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58DDEF-FFB5-C847-8517-01BA8D50A0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F19FC-7CF8-3547-9AFA-385090FDF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A954-A28E-C240-A8C4-988C8E96884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C330C-4C90-C446-AFC1-C1BF6ABF5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BC6066-E56A-A54E-B699-74479A69A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8ED1E-194E-7F4D-B1D0-D1414DAD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835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DDB509-16D2-9041-A125-BEFEA2C210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96C29-AD5C-124A-8215-29C0948071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A2113-F567-6346-8BCB-2DE6CEC98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CA954-A28E-C240-A8C4-988C8E96884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E5C65-FC33-2140-846B-C779829E2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9D026-283D-FE4E-B05D-D1344CEE5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8ED1E-194E-7F4D-B1D0-D1414DAD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75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452AB-6097-334E-97F5-C29BC1FEC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9F5D-4CF7-6642-B58E-80A6F2CBF7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13DD55-BD2A-314C-B5FE-E190410FC3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CA954-A28E-C240-A8C4-988C8E968843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C8857-8B9B-394E-88F3-6B71C46FAF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8A889-DF2F-654B-ADFB-5ED6AD70E0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8ED1E-194E-7F4D-B1D0-D1414DAD3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97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A3E1CF-9B7B-F146-8E7E-462AB37EFF2D}"/>
              </a:ext>
            </a:extLst>
          </p:cNvPr>
          <p:cNvSpPr/>
          <p:nvPr/>
        </p:nvSpPr>
        <p:spPr>
          <a:xfrm>
            <a:off x="566" y="0"/>
            <a:ext cx="12191434" cy="6238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050505"/>
                </a:solidFill>
                <a:effectLst/>
              </a:rPr>
              <a:t>(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Badai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Ra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Gaorav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, Mahima Ra Shakti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Shanatanko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Ishworlai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Hos)2</a:t>
            </a:r>
          </a:p>
          <a:p>
            <a:pPr algn="ctr">
              <a:lnSpc>
                <a:spcPct val="150000"/>
              </a:lnSpc>
            </a:pPr>
            <a:r>
              <a:rPr lang="en-US" sz="3600" b="1" i="0" dirty="0">
                <a:solidFill>
                  <a:srgbClr val="050505"/>
                </a:solidFill>
                <a:effectLst/>
              </a:rPr>
              <a:t> ( Sara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Shristiko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Jati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Haruley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,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Shanatan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Ishworlai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Pujos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)2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Sabai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Jibroley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Bolnaicha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, Mahima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Sabai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Ghuda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Teknaicha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,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Unko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Aghi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Tapaikai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Naau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Ucha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Hos, Ananta Rajya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Tapaikai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Ho </a:t>
            </a:r>
          </a:p>
          <a:p>
            <a:pPr algn="ctr">
              <a:lnSpc>
                <a:spcPct val="150000"/>
              </a:lnSpc>
            </a:pPr>
            <a:r>
              <a:rPr lang="en-US" sz="3600" b="1" i="0" dirty="0" err="1">
                <a:solidFill>
                  <a:srgbClr val="050505"/>
                </a:solidFill>
                <a:effectLst/>
              </a:rPr>
              <a:t>Shanatanko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Prabhu (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Yeshu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)…</a:t>
            </a:r>
          </a:p>
          <a:p>
            <a:pPr algn="ctr">
              <a:lnSpc>
                <a:spcPct val="250000"/>
              </a:lnSpc>
            </a:pP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Tapaiko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Rajya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Yaha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Ahaunai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Cha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Shanatanko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</a:t>
            </a:r>
            <a:r>
              <a:rPr lang="en-US" sz="3600" b="1" i="0" dirty="0" err="1">
                <a:solidFill>
                  <a:srgbClr val="050505"/>
                </a:solidFill>
                <a:effectLst/>
              </a:rPr>
              <a:t>Ishworlai</a:t>
            </a:r>
            <a:r>
              <a:rPr lang="en-US" sz="3600" b="1" i="0" dirty="0">
                <a:solidFill>
                  <a:srgbClr val="050505"/>
                </a:solidFill>
                <a:effectLst/>
              </a:rPr>
              <a:t> Hos</a:t>
            </a:r>
            <a:endParaRPr lang="en-US" sz="3300" b="1" dirty="0">
              <a:effectLst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303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59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2021-09-11T18:17:21Z</dcterms:created>
  <dcterms:modified xsi:type="dcterms:W3CDTF">2021-09-11T18:22:03Z</dcterms:modified>
</cp:coreProperties>
</file>