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92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09"/>
    <p:restoredTop sz="95775"/>
  </p:normalViewPr>
  <p:slideViewPr>
    <p:cSldViewPr snapToGrid="0" snapToObjects="1">
      <p:cViewPr varScale="1">
        <p:scale>
          <a:sx n="58" d="100"/>
          <a:sy n="58" d="100"/>
        </p:scale>
        <p:origin x="224" y="13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F0FCDD-F406-7743-8DC1-6CD318A009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8E5CA21-F5C2-C548-BD3D-655A1B5DA2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5B16CF-9C8F-B641-8F4B-F9BB1EB94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E76DF9-3BB0-304D-BC9E-1F69F1A5F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24D677-4A2E-F84F-92F9-EC725C9B9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779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68402-52BF-3A4A-B091-A3EB4A00A8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6A50A7-8CB4-9B41-B93A-0069552674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313C1-6031-C84D-AB40-B539FE8EB0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479A66-F8A7-0443-9C4D-AC238B9CB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4765FD-6F70-2A40-AC93-F76F0712C3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13017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5C090D-F515-2C44-BECC-9C377B2AED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C865A9-E2A1-714E-AA45-FBD8DB74A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44101B-1653-2A48-B1D5-7E862D9465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E06E42-C95C-FE46-B927-370A669E4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0A95AE-DF14-8644-A123-F1B9C8D16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8417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4C65E-E368-1E43-BBF4-258A4D5AB0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4B57F8-7958-4B4D-BC96-F4AAC8E95B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EE4B33-8B81-A74B-8083-9A2937C45B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202392-FDBF-7E4F-BA48-0C2FE380A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8FDF75-FD5D-584A-B87C-F9567A8928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39E8196-299E-B946-9C62-A77385DE7F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9620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92447-241B-2545-B290-8CFB1A287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119711-2CA1-C746-8729-156494DEF4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1D6951-6D10-C443-ACED-D5EAAA9B540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0F411BC-815C-2D46-9800-2A5E18D3DA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EB15D30-84E0-6A48-A331-194D5256775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CB881D-DD94-5548-AD99-838AD9546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76313B8-7AB6-2C43-BE6E-5AB43B1B32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AC1C70F-0E6A-9D48-8C11-F122640DA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236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06851-19A3-1A44-A96C-14C5B08BB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C44C84D-3B96-EE4C-B54E-A45DBE774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8D6981-02A7-BF4D-9645-65B9ECF9E2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81A965-6A1E-6941-A1CD-6304099AF6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233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49EF18-4F40-574F-8EF4-A4D58CE008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76D007-C148-9E40-A701-11605073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3DB6C8-A817-134C-B051-64049E00E3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758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8A33BD-0E61-0545-AA63-E279688A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16711B-3E57-964E-8667-918D6ABDD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04DE8C-2290-9549-BF65-F1069642F7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94F07D-15A4-AC49-B8AA-32E120479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6BF433-7749-8443-96FA-C05A2E6ED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2C28E-EA03-224B-80CC-A2B62A7D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58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572E1-EA2A-D042-B05C-BFD3C1BF13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051850-5A4F-664A-B238-2309C6A3726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F6BA35-5A1A-F843-B2C7-C0FE13D0D7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C056137-DB0E-DF41-8DCE-0DDD2CA5D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D22F71-D6F4-1C4B-97D7-884E9E3E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A770FD-8555-C147-9650-4416B7281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13723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1067B-A810-0B45-9483-29D7FE5901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6066F7-7D65-D947-81A9-D8A3460161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96A9B4-9939-C74E-891A-A84BE4BF74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9B62B1E-A7B3-5740-9F48-EC15EB3F0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AE1CBD-F8F6-6844-847A-9382A09826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846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C4E970-D522-D040-836A-58615CA6E1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FDABE6-5FE4-1748-B8A8-C822FF6FAB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9B25F6-6647-D244-99BD-883BD6E92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1162E-43B6-104B-AA97-2564A13695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759D30-9B87-DB44-9C2F-D5FC6D11D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737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4D14A9-0926-9043-9A14-D6FB9BFADB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7074AA-B1F2-7A4E-B814-0782C02EF2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CA48FE-F003-A340-BBD7-6E77671C1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25D2BB-BBF0-2947-8BCF-ED62C3D9A59D}" type="datetimeFigureOut">
              <a:rPr lang="en-US" smtClean="0"/>
              <a:t>9/3/21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9B8F5C-F803-6143-8410-50D24245C75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B2C7B-B94B-F647-9F2B-80E96853E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58ECD-47F1-0E42-B4EC-CF26295BD8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9109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-1615" y="46219"/>
            <a:ext cx="12191435" cy="53458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300" b="1" dirty="0"/>
              <a:t> </a:t>
            </a:r>
            <a:r>
              <a:rPr lang="ne-NP" sz="3300" b="1" dirty="0"/>
              <a:t>को. भय योग्य प्रभु कति महान (४)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en-US" sz="3300" b="1" dirty="0" err="1"/>
              <a:t>BhayaYogya</a:t>
            </a:r>
            <a:r>
              <a:rPr lang="en-US" sz="3300" b="1" dirty="0"/>
              <a:t> Prabhu Kati Mahan )4</a:t>
            </a:r>
          </a:p>
          <a:p>
            <a:pPr marL="514350" indent="-514350" algn="ctr">
              <a:lnSpc>
                <a:spcPct val="150000"/>
              </a:lnSpc>
              <a:buFontTx/>
              <a:buAutoNum type="hindiNumPeriod"/>
            </a:pPr>
            <a:r>
              <a:rPr lang="ne-NP" sz="3300" b="1" dirty="0"/>
              <a:t>(भर्नोस्‌ मलाई तपाईंको प्रेमले</a:t>
            </a:r>
            <a:r>
              <a:rPr lang="en-US" sz="3300" b="1" dirty="0"/>
              <a:t>, </a:t>
            </a:r>
            <a:r>
              <a:rPr lang="ne-NP" sz="3300" b="1" dirty="0"/>
              <a:t>भर्नोस्‌ मलाई तपाईंको भयले) (२)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</a:t>
            </a:r>
            <a:r>
              <a:rPr lang="en-US" sz="3300" b="1" dirty="0" err="1"/>
              <a:t>Varnus</a:t>
            </a:r>
            <a:r>
              <a:rPr lang="en-US" sz="3300" b="1" dirty="0"/>
              <a:t> </a:t>
            </a:r>
            <a:r>
              <a:rPr lang="en-US" sz="3300" b="1" dirty="0" err="1"/>
              <a:t>Malai</a:t>
            </a:r>
            <a:r>
              <a:rPr lang="en-US" sz="3300" b="1" dirty="0"/>
              <a:t> </a:t>
            </a:r>
            <a:r>
              <a:rPr lang="en-US" sz="3300" b="1" dirty="0" err="1"/>
              <a:t>Tapaiko</a:t>
            </a:r>
            <a:r>
              <a:rPr lang="en-US" sz="3300" b="1" dirty="0"/>
              <a:t> </a:t>
            </a:r>
            <a:r>
              <a:rPr lang="en-US" sz="3300" b="1" dirty="0" err="1"/>
              <a:t>Bhayeley</a:t>
            </a:r>
            <a:r>
              <a:rPr lang="en-US" sz="3300" b="1" dirty="0"/>
              <a:t>, </a:t>
            </a:r>
            <a:r>
              <a:rPr lang="en-US" sz="3300" b="1" dirty="0" err="1"/>
              <a:t>Varnus</a:t>
            </a:r>
            <a:r>
              <a:rPr lang="en-US" sz="3300" b="1" dirty="0"/>
              <a:t> </a:t>
            </a:r>
            <a:r>
              <a:rPr lang="en-US" sz="3300" b="1" dirty="0" err="1"/>
              <a:t>Malai</a:t>
            </a:r>
            <a:r>
              <a:rPr lang="en-US" sz="3300" b="1" dirty="0"/>
              <a:t> </a:t>
            </a:r>
            <a:r>
              <a:rPr lang="en-US" sz="3300" b="1" dirty="0" err="1"/>
              <a:t>Tapaiko</a:t>
            </a:r>
            <a:r>
              <a:rPr lang="en-US" sz="3300" b="1" dirty="0"/>
              <a:t> </a:t>
            </a:r>
            <a:r>
              <a:rPr lang="en-US" sz="3300" b="1" dirty="0" err="1"/>
              <a:t>Premley</a:t>
            </a:r>
            <a:r>
              <a:rPr lang="en-US" sz="3300" b="1" dirty="0"/>
              <a:t> )2</a:t>
            </a:r>
          </a:p>
          <a:p>
            <a:pPr marL="514350" indent="-514350" algn="ctr">
              <a:lnSpc>
                <a:spcPct val="150000"/>
              </a:lnSpc>
              <a:buFontTx/>
              <a:buAutoNum type="hindiNumPeriod" startAt="2"/>
            </a:pPr>
            <a:r>
              <a:rPr lang="ne-NP" sz="3300" b="1" dirty="0"/>
              <a:t>(तपाईंलाई धन्यको भन्छु</a:t>
            </a:r>
            <a:r>
              <a:rPr lang="en-US" sz="3300" b="1" dirty="0"/>
              <a:t>, </a:t>
            </a:r>
            <a:r>
              <a:rPr lang="ne-NP" sz="3300" b="1" dirty="0"/>
              <a:t>तपाईंको बाटो म हेर्छु) (२)</a:t>
            </a:r>
            <a:endParaRPr lang="en-US" sz="3300" b="1" dirty="0"/>
          </a:p>
          <a:p>
            <a:pPr algn="ctr">
              <a:lnSpc>
                <a:spcPct val="150000"/>
              </a:lnSpc>
            </a:pPr>
            <a:r>
              <a:rPr lang="en-US" sz="3300" b="1" dirty="0"/>
              <a:t>( </a:t>
            </a:r>
            <a:r>
              <a:rPr lang="en-US" sz="3300" b="1" dirty="0" err="1"/>
              <a:t>Tapailai</a:t>
            </a:r>
            <a:r>
              <a:rPr lang="en-US" sz="3300" b="1" dirty="0"/>
              <a:t> </a:t>
            </a:r>
            <a:r>
              <a:rPr lang="en-US" sz="3300" b="1" dirty="0" err="1"/>
              <a:t>Dhanyako</a:t>
            </a:r>
            <a:r>
              <a:rPr lang="en-US" sz="3300" b="1" dirty="0"/>
              <a:t> </a:t>
            </a:r>
            <a:r>
              <a:rPr lang="en-US" sz="3300" b="1" dirty="0" err="1"/>
              <a:t>Vanchu</a:t>
            </a:r>
            <a:r>
              <a:rPr lang="en-US" sz="3300" b="1" dirty="0"/>
              <a:t>, </a:t>
            </a:r>
            <a:r>
              <a:rPr lang="en-US" sz="3300" b="1" dirty="0" err="1"/>
              <a:t>Tapaiko</a:t>
            </a:r>
            <a:r>
              <a:rPr lang="en-US" sz="3300" b="1" dirty="0"/>
              <a:t> Bato Ma </a:t>
            </a:r>
            <a:r>
              <a:rPr lang="en-US" sz="3300" b="1" dirty="0" err="1"/>
              <a:t>Herchu</a:t>
            </a:r>
            <a:r>
              <a:rPr lang="en-US" sz="3300" b="1" dirty="0"/>
              <a:t> )2</a:t>
            </a:r>
          </a:p>
          <a:p>
            <a:pPr algn="ctr">
              <a:lnSpc>
                <a:spcPct val="150000"/>
              </a:lnSpc>
            </a:pPr>
            <a:endParaRPr lang="en-US" sz="33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3901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</Words>
  <Application>Microsoft Macintosh PowerPoint</Application>
  <PresentationFormat>Widescreen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2021-09-04T02:29:09Z</dcterms:created>
  <dcterms:modified xsi:type="dcterms:W3CDTF">2021-09-04T02:30:00Z</dcterms:modified>
</cp:coreProperties>
</file>