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1" r:id="rId2"/>
    <p:sldId id="39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533"/>
    <p:restoredTop sz="95775"/>
  </p:normalViewPr>
  <p:slideViewPr>
    <p:cSldViewPr snapToGrid="0" snapToObjects="1">
      <p:cViewPr varScale="1">
        <p:scale>
          <a:sx n="42" d="100"/>
          <a:sy n="42" d="100"/>
        </p:scale>
        <p:origin x="176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B284E-D630-C94D-AF6A-1958A8D5D3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EEDBA3-53CB-7A43-B148-2BE44ABA7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9C0B5-E844-0E47-8B1D-51A4EB86C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9E8B0-106E-414D-A66F-9258E247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B6F2B-88A8-B444-9026-59FE045BF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72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EAF47-CB2F-DC4B-887F-EEFC370B7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5F76A-E1C9-D24E-BB81-57D01D5EF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05896-E3AF-E44F-9F76-7F94DEAD0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5485C-688B-454E-8AE0-F094589FA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D57E3-39D0-E643-A716-E90CF52FD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76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23880-0F8F-3548-9A7A-1830B4A0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F72A3A-03FE-3D4A-B391-E9D757854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A2C9D-3697-0942-92E2-E090355A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5FB8A-477E-1347-9446-EB1542E85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BCF8F-9B8A-7947-84B7-E61961A31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1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29941-7D7C-9D4F-BD8D-46FC46597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891C7-6EBE-654D-BC68-2B6E5CC58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C3785-F511-9B49-A141-8B97783A5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8982F0-224B-A644-B2A7-45CA5636C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79A5CA-23BE-4942-AEC3-4DB3237A8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86083-7129-8F4C-92FF-9483AD7E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4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849FF-31E6-C948-8C66-23C31A6EF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94575-79B9-D240-8926-1F68A0EF3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772327-0F5B-6648-A010-CC883DCAB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CEA545-C11D-D148-B284-5A6BB62B0D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281DA8-7F5C-FD4A-B2FF-8EEDC1DB94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AC6606-008A-C945-BD37-EC97F1296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293647-1578-304B-8047-967CF1BA9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C2339F-CBA1-1D49-9B98-779ECAE4A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A40B7-985B-9F4B-8045-09C457D6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8BDF10-AB22-1E43-8B03-1FD52BCBB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81647-9785-B143-B26B-279BEA578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06FCA4-2E16-CA46-8BF8-B891A370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74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70E627-10D8-5E41-8101-C06BF0F91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812CE5-4E80-F149-876C-1AAF52708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034B2-FC9A-4948-A0C9-66203881F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3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9CB7B-EF51-E945-B2AC-7DE252688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60B50-7B17-4044-B994-4A68A1A84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82230-4561-5643-A698-E76F77186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46FE8F-1017-D446-966B-B92F14065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15064-B4F7-9E4E-AE83-2F2A728C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32C487-FC7E-824A-8DA2-664B9B4D3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5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290E-CF29-4B4E-8B6E-25C57343F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104863-CBDC-004A-8860-889A5FFD1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DFB51-F2F8-EC47-BE23-E71128A70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75033-8818-1B48-9B83-EC4305460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B40F4-EDB9-4440-8222-5C81839A8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5FC3A3-DD61-B948-B5DB-B96249370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486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0ED73-6203-B144-ABC6-CF27A31DF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71B6-504B-AB43-AC5F-B69469F7A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7D9B0-AF4B-2F48-95D9-FF531571F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63E2C7-1760-A24E-A8D9-9107B6126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B6907-9646-A548-9F68-28B5FC14E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6DAD19-CDF5-0C4C-9C45-200E71010D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01F612-576E-2144-A01F-C45B680D7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E36BF-1A31-B343-93E2-E5372635C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EC4BD-80F8-034F-B55B-29FF21AC6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059783-D099-9C40-88DB-525357E8D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3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86B136-AE30-8447-AE66-2B4436D01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3D32F-E762-EE42-A831-4449EB9B6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6233D-12AA-224E-8288-FD71A8B56E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3926F-F95C-5845-B2A2-B54B941DA087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7B825-ADB6-D547-B168-D1CB1AC0D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2DC14-4BA8-CB43-9B83-F79C7F655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E410-8C33-C146-AB92-E66110D55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6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647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/>
              <a:t> </a:t>
            </a:r>
            <a:r>
              <a:rPr lang="ne-NP" sz="3500" b="1" dirty="0"/>
              <a:t>भेला भएका छौ येशु नाउमा</a:t>
            </a:r>
            <a:r>
              <a:rPr lang="en-US" sz="3500" b="1" dirty="0"/>
              <a:t>, </a:t>
            </a:r>
            <a:r>
              <a:rPr lang="ne-NP" sz="3500" b="1" dirty="0"/>
              <a:t>सुसमाचार घोषणा गर्नुछ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Bhela</a:t>
            </a:r>
            <a:r>
              <a:rPr lang="en-US" sz="3500" b="1" dirty="0"/>
              <a:t> </a:t>
            </a:r>
            <a:r>
              <a:rPr lang="en-US" sz="3500" b="1" dirty="0" err="1"/>
              <a:t>Vayeka</a:t>
            </a:r>
            <a:r>
              <a:rPr lang="en-US" sz="3500" b="1" dirty="0"/>
              <a:t> Chaw </a:t>
            </a: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Naamma</a:t>
            </a:r>
            <a:r>
              <a:rPr lang="en-US" sz="3500" b="1" dirty="0"/>
              <a:t>, </a:t>
            </a:r>
            <a:r>
              <a:rPr lang="en-US" sz="3500" b="1" dirty="0" err="1"/>
              <a:t>Susamachar</a:t>
            </a:r>
            <a:r>
              <a:rPr lang="en-US" sz="3500" b="1" dirty="0"/>
              <a:t> </a:t>
            </a:r>
            <a:r>
              <a:rPr lang="en-US" sz="3500" b="1" dirty="0" err="1"/>
              <a:t>Gosna</a:t>
            </a:r>
            <a:r>
              <a:rPr lang="en-US" sz="3500" b="1" dirty="0"/>
              <a:t> </a:t>
            </a:r>
            <a:r>
              <a:rPr lang="en-US" sz="3500" b="1" dirty="0" err="1"/>
              <a:t>garnucha</a:t>
            </a:r>
            <a:r>
              <a:rPr lang="en-US" sz="35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पाप र मृत्यु मा बिजयी</a:t>
            </a:r>
            <a:r>
              <a:rPr lang="en-US" sz="3500" b="1" dirty="0"/>
              <a:t>, </a:t>
            </a:r>
            <a:r>
              <a:rPr lang="ne-NP" sz="3500" b="1" dirty="0"/>
              <a:t>येशु राज गर्छन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Pap ra </a:t>
            </a:r>
            <a:r>
              <a:rPr lang="en-US" sz="3500" b="1" dirty="0" err="1"/>
              <a:t>Mrituma</a:t>
            </a:r>
            <a:r>
              <a:rPr lang="en-US" sz="3500" b="1" dirty="0"/>
              <a:t> </a:t>
            </a:r>
            <a:r>
              <a:rPr lang="en-US" sz="3500" b="1" dirty="0" err="1"/>
              <a:t>Bijay</a:t>
            </a:r>
            <a:r>
              <a:rPr lang="en-US" sz="3500" b="1" dirty="0"/>
              <a:t>, </a:t>
            </a: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Raaj</a:t>
            </a:r>
            <a:r>
              <a:rPr lang="en-US" sz="3500" b="1" dirty="0"/>
              <a:t> </a:t>
            </a:r>
            <a:r>
              <a:rPr lang="en-US" sz="3500" b="1" dirty="0" err="1"/>
              <a:t>Garchan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 अब सबै बाच्न सक्छन</a:t>
            </a:r>
            <a:r>
              <a:rPr lang="en-US" sz="3500" b="1" dirty="0"/>
              <a:t>….</a:t>
            </a:r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Avha</a:t>
            </a:r>
            <a:r>
              <a:rPr lang="en-US" sz="3500" b="1" dirty="0"/>
              <a:t> </a:t>
            </a:r>
            <a:r>
              <a:rPr lang="en-US" sz="3500" b="1" dirty="0" err="1"/>
              <a:t>Sabai</a:t>
            </a:r>
            <a:r>
              <a:rPr lang="en-US" sz="3500" b="1" dirty="0"/>
              <a:t> </a:t>
            </a:r>
            <a:r>
              <a:rPr lang="en-US" sz="3500" b="1" dirty="0" err="1"/>
              <a:t>Bachna</a:t>
            </a:r>
            <a:r>
              <a:rPr lang="en-US" sz="3500" b="1" dirty="0"/>
              <a:t> </a:t>
            </a:r>
            <a:r>
              <a:rPr lang="en-US" sz="3500" b="1" dirty="0" err="1"/>
              <a:t>Sakchan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09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46219"/>
            <a:ext cx="12191435" cy="7269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ne-NP" sz="3500" b="1" dirty="0"/>
              <a:t>आमेन हल्लेलुहिया</a:t>
            </a:r>
            <a:r>
              <a:rPr lang="en-US" sz="3500" b="1" dirty="0"/>
              <a:t>)2, (Amen Hallelujah)2 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गाउँछौँ प्रभुलाइ धन्यवाद देउ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Ghauchaw</a:t>
            </a:r>
            <a:r>
              <a:rPr lang="en-US" sz="3500" b="1" dirty="0"/>
              <a:t> </a:t>
            </a:r>
            <a:r>
              <a:rPr lang="en-US" sz="3500" b="1" dirty="0" err="1"/>
              <a:t>Prabulai</a:t>
            </a:r>
            <a:r>
              <a:rPr lang="en-US" sz="3500" b="1" dirty="0"/>
              <a:t> </a:t>
            </a:r>
            <a:r>
              <a:rPr lang="en-US" sz="3500" b="1" dirty="0" err="1"/>
              <a:t>Dhanayavaad</a:t>
            </a:r>
            <a:r>
              <a:rPr lang="en-US" sz="3500" b="1" dirty="0"/>
              <a:t> </a:t>
            </a:r>
            <a:r>
              <a:rPr lang="en-US" sz="3500" b="1" dirty="0" err="1"/>
              <a:t>deu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(</a:t>
            </a:r>
            <a:r>
              <a:rPr lang="ne-NP" sz="3500" b="1" dirty="0"/>
              <a:t>आमेन हल्लेलुहिया</a:t>
            </a:r>
            <a:r>
              <a:rPr lang="en-US" sz="3500" b="1" dirty="0"/>
              <a:t>)2, (Amen Hallelujah)2 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प्रभु भलो छन उहाँ को प्रेम सदा रहन्छ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Prabu </a:t>
            </a:r>
            <a:r>
              <a:rPr lang="en-US" sz="3500" b="1" dirty="0" err="1"/>
              <a:t>Valo</a:t>
            </a:r>
            <a:r>
              <a:rPr lang="en-US" sz="3500" b="1" dirty="0"/>
              <a:t> </a:t>
            </a:r>
            <a:r>
              <a:rPr lang="en-US" sz="3500" b="1" dirty="0" err="1"/>
              <a:t>chan</a:t>
            </a:r>
            <a:r>
              <a:rPr lang="en-US" sz="3500" b="1" dirty="0"/>
              <a:t>, </a:t>
            </a:r>
            <a:r>
              <a:rPr lang="en-US" sz="3500" b="1" dirty="0" err="1"/>
              <a:t>Uhako</a:t>
            </a:r>
            <a:r>
              <a:rPr lang="en-US" sz="3500" b="1" dirty="0"/>
              <a:t> Prem </a:t>
            </a:r>
            <a:r>
              <a:rPr lang="en-US" sz="3500" b="1" dirty="0" err="1"/>
              <a:t>Shadai</a:t>
            </a:r>
            <a:r>
              <a:rPr lang="en-US" sz="3500" b="1" dirty="0"/>
              <a:t> </a:t>
            </a:r>
            <a:r>
              <a:rPr lang="en-US" sz="3500" b="1" dirty="0" err="1"/>
              <a:t>Rahancha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आमेन हल्लेलुहिया आमेन हल्लेलुहिया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(Amen Hallelujah)2 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901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Macintosh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2021-09-04T02:13:38Z</dcterms:created>
  <dcterms:modified xsi:type="dcterms:W3CDTF">2021-09-04T02:14:11Z</dcterms:modified>
</cp:coreProperties>
</file>