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6" r:id="rId2"/>
    <p:sldId id="384" r:id="rId3"/>
    <p:sldId id="38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2"/>
    <p:restoredTop sz="95775"/>
  </p:normalViewPr>
  <p:slideViewPr>
    <p:cSldViewPr snapToGrid="0" snapToObjects="1">
      <p:cViewPr varScale="1">
        <p:scale>
          <a:sx n="48" d="100"/>
          <a:sy n="48" d="100"/>
        </p:scale>
        <p:origin x="216" y="1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5BFC4-EDE8-7342-9370-57EDF24A62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71B296-B6E3-3240-9E38-F1F933F9C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BAAB02-756B-4445-8498-ED742B14E9D6}"/>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D413333F-987C-7946-A9D1-DFF609EB1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CC153-4DD7-A941-AD0C-3965F99E7C96}"/>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4149972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86A1-C223-7742-87B1-2C6F98A8F9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A82FEF-022F-6D41-B1F3-6C37585C06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5BEE6A-2803-0441-964E-FE1F6E07267E}"/>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F1BADFDF-06B2-C24B-99A9-85E8BF5E0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BBA25-0FCB-4B4F-B5DB-C393FF5BF6E2}"/>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376133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48ACF-2C70-1141-B97B-5A341FA864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797A97-12CA-B048-86F6-E539AF3D53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ABF1CF-D3F4-E44D-81D6-A75DB673814E}"/>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E59F958F-9687-134B-9D0E-D1AE9682F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A05D2-6E20-3340-8196-99C27785E7C8}"/>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1523766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F5B5-BB97-0441-A117-DC2BD3B556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E612D-DCB2-F449-83A5-DAFD896E12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D205A5-FD7B-784E-8025-E321E420EF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D49301-B3B1-324E-B8F7-184807936061}"/>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6" name="Footer Placeholder 5">
            <a:extLst>
              <a:ext uri="{FF2B5EF4-FFF2-40B4-BE49-F238E27FC236}">
                <a16:creationId xmlns:a16="http://schemas.microsoft.com/office/drawing/2014/main" id="{1CC3C9BB-F2AD-374E-85F4-2018AC6A8F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F45E2-4ECD-8C43-9694-CCB9694E7D89}"/>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6359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460A-050C-0E4B-A6E5-41E909BE73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20F93E-AD5C-0847-81FC-B56C65676E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58AC7-113B-AC4A-8AC4-F296AD7F18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22B6B-D39B-E24B-8660-8DBA9F94CE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F31410-718C-5E42-A440-8BCEFB87C5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1E40D7-34A0-1C42-87E5-AB984B19F3E2}"/>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8" name="Footer Placeholder 7">
            <a:extLst>
              <a:ext uri="{FF2B5EF4-FFF2-40B4-BE49-F238E27FC236}">
                <a16:creationId xmlns:a16="http://schemas.microsoft.com/office/drawing/2014/main" id="{901EC30E-EA92-B441-9860-1985055F82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37D1D7-A47B-084F-9E72-AF1BADE44E0B}"/>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2010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BE59B-B156-AF4B-918B-5B027DBCC4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CB54D0-92F0-0646-BF3D-17F1F4089804}"/>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4" name="Footer Placeholder 3">
            <a:extLst>
              <a:ext uri="{FF2B5EF4-FFF2-40B4-BE49-F238E27FC236}">
                <a16:creationId xmlns:a16="http://schemas.microsoft.com/office/drawing/2014/main" id="{2EE20802-43C9-7A48-A678-3A616CB161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CFDBC6-F90E-624D-B62D-59E1AE2BB741}"/>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107228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E084A7-9F08-DD47-ACF7-4789A84BC967}"/>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3" name="Footer Placeholder 2">
            <a:extLst>
              <a:ext uri="{FF2B5EF4-FFF2-40B4-BE49-F238E27FC236}">
                <a16:creationId xmlns:a16="http://schemas.microsoft.com/office/drawing/2014/main" id="{11877EE6-C2C1-0C4F-971B-5ED27839EA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91D4B7-897A-F647-8A6D-DE6298395494}"/>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1304138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ECC2-FAD9-4A4C-A301-A3D693731F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8C5480-D8DF-0648-AADB-31822B10F6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FDD404-69A7-1F49-96B7-FFDD29B171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E5EF5D-B820-544F-9170-CE13F541B076}"/>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6" name="Footer Placeholder 5">
            <a:extLst>
              <a:ext uri="{FF2B5EF4-FFF2-40B4-BE49-F238E27FC236}">
                <a16:creationId xmlns:a16="http://schemas.microsoft.com/office/drawing/2014/main" id="{0B8A0E01-FDBA-EA47-9A60-37B5BE3476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4A032-D546-E045-8562-C313A7E2E6D4}"/>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1544841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9CE05-CADB-F646-859C-CDE89B2E3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3855C9-0F2D-4F45-9FB4-BC3C60E77B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BDA946-222F-2842-AD17-75B5C9F24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9D0498-C6F2-0547-9E9C-5F0455B82AD5}"/>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6" name="Footer Placeholder 5">
            <a:extLst>
              <a:ext uri="{FF2B5EF4-FFF2-40B4-BE49-F238E27FC236}">
                <a16:creationId xmlns:a16="http://schemas.microsoft.com/office/drawing/2014/main" id="{5BFB5E2C-7E6B-5547-A025-B5FB094153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7713B3-1239-C54F-B630-5856BD095D7A}"/>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292148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B2A2F-E438-5846-A3E2-4019CF3A8A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6557E8-F947-544B-A50F-7CAB1B5D9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81717-6968-E540-9CEC-6B792D380F03}"/>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AE1C4A54-201A-2443-9A8C-3D0184D49D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442E2D-FA76-004A-8D8E-84295B228F72}"/>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414341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8D0182-7D17-3543-AC63-A74E331250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DC117E-D8E5-D444-8EC1-BDCB168345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449384-7594-164D-BC22-E57A269191A9}"/>
              </a:ext>
            </a:extLst>
          </p:cNvPr>
          <p:cNvSpPr>
            <a:spLocks noGrp="1"/>
          </p:cNvSpPr>
          <p:nvPr>
            <p:ph type="dt" sz="half" idx="10"/>
          </p:nvPr>
        </p:nvSpPr>
        <p:spPr/>
        <p:txBody>
          <a:body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4F3E0012-1A9C-D547-BF03-6BDCA771D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56D2BC-5B36-2A4D-9237-3248AEFBF23B}"/>
              </a:ext>
            </a:extLst>
          </p:cNvPr>
          <p:cNvSpPr>
            <a:spLocks noGrp="1"/>
          </p:cNvSpPr>
          <p:nvPr>
            <p:ph type="sldNum" sz="quarter" idx="12"/>
          </p:nvPr>
        </p:nvSpPr>
        <p:spPr/>
        <p:txBody>
          <a:bodyPr/>
          <a:lstStyle/>
          <a:p>
            <a:fld id="{5399D0A5-7782-4F44-B90D-441E38C87F44}" type="slidenum">
              <a:rPr lang="en-US" smtClean="0"/>
              <a:t>‹#›</a:t>
            </a:fld>
            <a:endParaRPr lang="en-US"/>
          </a:p>
        </p:txBody>
      </p:sp>
    </p:spTree>
    <p:extLst>
      <p:ext uri="{BB962C8B-B14F-4D97-AF65-F5344CB8AC3E}">
        <p14:creationId xmlns:p14="http://schemas.microsoft.com/office/powerpoint/2010/main" val="2586012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B9E203-7780-8C42-BAC8-5BBA9CE22A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58B447-E49B-F240-944A-A3485D6A6A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7338D8-B86E-5043-904F-78D9C1C45C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23B77-0A3D-8649-96DE-6BE64297D90C}" type="datetimeFigureOut">
              <a:rPr lang="en-US" smtClean="0"/>
              <a:t>9/5/21</a:t>
            </a:fld>
            <a:endParaRPr lang="en-US"/>
          </a:p>
        </p:txBody>
      </p:sp>
      <p:sp>
        <p:nvSpPr>
          <p:cNvPr id="5" name="Footer Placeholder 4">
            <a:extLst>
              <a:ext uri="{FF2B5EF4-FFF2-40B4-BE49-F238E27FC236}">
                <a16:creationId xmlns:a16="http://schemas.microsoft.com/office/drawing/2014/main" id="{A800192F-80BA-9644-8AAC-3C0E6CA12E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106F02-03A5-3C46-9AD0-CE05637492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9D0A5-7782-4F44-B90D-441E38C87F44}" type="slidenum">
              <a:rPr lang="en-US" smtClean="0"/>
              <a:t>‹#›</a:t>
            </a:fld>
            <a:endParaRPr lang="en-US"/>
          </a:p>
        </p:txBody>
      </p:sp>
    </p:spTree>
    <p:extLst>
      <p:ext uri="{BB962C8B-B14F-4D97-AF65-F5344CB8AC3E}">
        <p14:creationId xmlns:p14="http://schemas.microsoft.com/office/powerpoint/2010/main" val="3696154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8" name="Rectangle 7">
            <a:extLst>
              <a:ext uri="{FF2B5EF4-FFF2-40B4-BE49-F238E27FC236}">
                <a16:creationId xmlns:a16="http://schemas.microsoft.com/office/drawing/2014/main" id="{D2263C3D-80A3-AF47-BD36-6F84D7E2A87A}"/>
              </a:ext>
            </a:extLst>
          </p:cNvPr>
          <p:cNvSpPr/>
          <p:nvPr/>
        </p:nvSpPr>
        <p:spPr>
          <a:xfrm>
            <a:off x="0" y="-10844"/>
            <a:ext cx="12191436" cy="6856813"/>
          </a:xfrm>
          <a:prstGeom prst="rect">
            <a:avLst/>
          </a:prstGeom>
        </p:spPr>
        <p:txBody>
          <a:bodyPr wrap="square">
            <a:spAutoFit/>
          </a:bodyPr>
          <a:lstStyle/>
          <a:p>
            <a:pPr algn="ctr">
              <a:lnSpc>
                <a:spcPct val="150000"/>
              </a:lnSpc>
            </a:pPr>
            <a:r>
              <a:rPr lang="en-US" sz="3300" b="1" dirty="0">
                <a:latin typeface="Times New Roman" panose="02020603050405020304" pitchFamily="18" charset="0"/>
                <a:cs typeface="Times New Roman" panose="02020603050405020304" pitchFamily="18" charset="0"/>
              </a:rPr>
              <a:t> ( </a:t>
            </a:r>
            <a:r>
              <a:rPr lang="ne-NP" sz="3300" b="1" dirty="0">
                <a:latin typeface="Times New Roman" panose="02020603050405020304" pitchFamily="18" charset="0"/>
              </a:rPr>
              <a:t>लै लै लै आ हा हा हा हा... )४</a:t>
            </a:r>
            <a:endParaRPr lang="en-US" sz="3300" b="1" dirty="0">
              <a:latin typeface="Times New Roman" panose="02020603050405020304" pitchFamily="18" charset="0"/>
              <a:cs typeface="Times New Roman" panose="02020603050405020304" pitchFamily="18" charset="0"/>
            </a:endParaRPr>
          </a:p>
          <a:p>
            <a:pPr algn="ctr">
              <a:lnSpc>
                <a:spcPct val="150000"/>
              </a:lnSpc>
            </a:pPr>
            <a:r>
              <a:rPr lang="en-US" sz="3300" b="1" dirty="0">
                <a:latin typeface="Times New Roman" panose="02020603050405020304" pitchFamily="18" charset="0"/>
                <a:cs typeface="Times New Roman" panose="02020603050405020304" pitchFamily="18" charset="0"/>
              </a:rPr>
              <a:t>(Lai Lai Lai Ha Ha Ha Ha..)4</a:t>
            </a:r>
          </a:p>
          <a:p>
            <a:pPr algn="ctr">
              <a:lnSpc>
                <a:spcPct val="150000"/>
              </a:lnSpc>
            </a:pPr>
            <a:r>
              <a:rPr lang="en-US" sz="3300" b="1" dirty="0">
                <a:latin typeface="Times New Roman" panose="02020603050405020304" pitchFamily="18" charset="0"/>
                <a:cs typeface="Times New Roman" panose="02020603050405020304" pitchFamily="18" charset="0"/>
              </a:rPr>
              <a:t>(</a:t>
            </a:r>
            <a:r>
              <a:rPr lang="ne-NP" sz="3300" b="1" dirty="0">
                <a:latin typeface="Times New Roman" panose="02020603050405020304" pitchFamily="18" charset="0"/>
              </a:rPr>
              <a:t>फ़नफ़नी घुमेरा नाच येशूलाई प्रशंसा दिउन)</a:t>
            </a:r>
            <a:r>
              <a:rPr lang="en-US" sz="3300" b="1" dirty="0">
                <a:latin typeface="Times New Roman" panose="02020603050405020304" pitchFamily="18" charset="0"/>
                <a:cs typeface="Times New Roman" panose="02020603050405020304" pitchFamily="18" charset="0"/>
              </a:rPr>
              <a:t>2</a:t>
            </a:r>
          </a:p>
          <a:p>
            <a:pPr algn="ctr">
              <a:lnSpc>
                <a:spcPct val="150000"/>
              </a:lnSpc>
            </a:pPr>
            <a:r>
              <a:rPr lang="en-US" sz="3300" b="1" dirty="0">
                <a:latin typeface="Times New Roman" panose="02020603050405020304" pitchFamily="18" charset="0"/>
                <a:cs typeface="Times New Roman" panose="02020603050405020304" pitchFamily="18" charset="0"/>
              </a:rPr>
              <a:t>(</a:t>
            </a:r>
            <a:r>
              <a:rPr lang="en-US" sz="3300" b="1" dirty="0" err="1">
                <a:latin typeface="Times New Roman" panose="02020603050405020304" pitchFamily="18" charset="0"/>
                <a:cs typeface="Times New Roman" panose="02020603050405020304" pitchFamily="18" charset="0"/>
              </a:rPr>
              <a:t>Funfun</a:t>
            </a:r>
            <a:r>
              <a:rPr lang="en-US" sz="3300" b="1" dirty="0">
                <a:latin typeface="Times New Roman" panose="02020603050405020304" pitchFamily="18" charset="0"/>
                <a:cs typeface="Times New Roman" panose="02020603050405020304" pitchFamily="18" charset="0"/>
              </a:rPr>
              <a:t> Nee </a:t>
            </a:r>
            <a:r>
              <a:rPr lang="en-US" sz="3300" b="1" dirty="0" err="1">
                <a:latin typeface="Times New Roman" panose="02020603050405020304" pitchFamily="18" charset="0"/>
                <a:cs typeface="Times New Roman" panose="02020603050405020304" pitchFamily="18" charset="0"/>
              </a:rPr>
              <a:t>Gumaira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Nachana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Yeshulai</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Prasamha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Deuna</a:t>
            </a:r>
            <a:r>
              <a:rPr lang="en-US" sz="3300" b="1" dirty="0">
                <a:latin typeface="Times New Roman" panose="02020603050405020304" pitchFamily="18" charset="0"/>
                <a:cs typeface="Times New Roman" panose="02020603050405020304" pitchFamily="18" charset="0"/>
              </a:rPr>
              <a:t>)2</a:t>
            </a:r>
          </a:p>
          <a:p>
            <a:pPr algn="ctr">
              <a:lnSpc>
                <a:spcPct val="150000"/>
              </a:lnSpc>
            </a:pPr>
            <a:r>
              <a:rPr lang="en-US" sz="3300" b="1" dirty="0">
                <a:latin typeface="Times New Roman" panose="02020603050405020304" pitchFamily="18" charset="0"/>
                <a:cs typeface="Times New Roman" panose="02020603050405020304" pitchFamily="18" charset="0"/>
              </a:rPr>
              <a:t>( </a:t>
            </a:r>
            <a:r>
              <a:rPr lang="ne-NP" sz="3300" b="1" dirty="0">
                <a:latin typeface="Times New Roman" panose="02020603050405020304" pitchFamily="18" charset="0"/>
              </a:rPr>
              <a:t>पसचीमे मदलको धिंन तान तलेंमाँ)३</a:t>
            </a:r>
            <a:endParaRPr lang="en-US" sz="3300" b="1" dirty="0">
              <a:latin typeface="Times New Roman" panose="02020603050405020304" pitchFamily="18" charset="0"/>
              <a:cs typeface="Times New Roman" panose="02020603050405020304" pitchFamily="18" charset="0"/>
            </a:endParaRPr>
          </a:p>
          <a:p>
            <a:pPr algn="ctr">
              <a:lnSpc>
                <a:spcPct val="150000"/>
              </a:lnSpc>
            </a:pP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Pasimae</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Madalko</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Gintang</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taalaima</a:t>
            </a:r>
            <a:r>
              <a:rPr lang="en-US" sz="3300" b="1" dirty="0">
                <a:latin typeface="Times New Roman" panose="02020603050405020304" pitchFamily="18" charset="0"/>
                <a:cs typeface="Times New Roman" panose="02020603050405020304" pitchFamily="18" charset="0"/>
              </a:rPr>
              <a:t>)3.   1 2 3.........................</a:t>
            </a:r>
          </a:p>
          <a:p>
            <a:pPr algn="ctr">
              <a:lnSpc>
                <a:spcPct val="150000"/>
              </a:lnSpc>
            </a:pPr>
            <a:r>
              <a:rPr lang="en-US" sz="3300" b="1" dirty="0">
                <a:latin typeface="Times New Roman" panose="02020603050405020304" pitchFamily="18" charset="0"/>
                <a:cs typeface="Times New Roman" panose="02020603050405020304" pitchFamily="18" charset="0"/>
              </a:rPr>
              <a:t>(</a:t>
            </a:r>
            <a:r>
              <a:rPr lang="ne-NP" sz="3300" b="1" dirty="0">
                <a:latin typeface="Times New Roman" panose="02020603050405020304" pitchFamily="18" charset="0"/>
              </a:rPr>
              <a:t>फ़नफ़नी घुमेरा नाच येशूलाई प्रशंसा दिउन)</a:t>
            </a:r>
            <a:r>
              <a:rPr lang="en-US" sz="3300" b="1" dirty="0">
                <a:latin typeface="Times New Roman" panose="02020603050405020304" pitchFamily="18" charset="0"/>
                <a:cs typeface="Times New Roman" panose="02020603050405020304" pitchFamily="18" charset="0"/>
              </a:rPr>
              <a:t>2</a:t>
            </a:r>
          </a:p>
          <a:p>
            <a:pPr algn="ctr">
              <a:lnSpc>
                <a:spcPct val="150000"/>
              </a:lnSpc>
            </a:pPr>
            <a:r>
              <a:rPr lang="en-US" sz="3300" b="1" dirty="0">
                <a:latin typeface="Times New Roman" panose="02020603050405020304" pitchFamily="18" charset="0"/>
                <a:cs typeface="Times New Roman" panose="02020603050405020304" pitchFamily="18" charset="0"/>
              </a:rPr>
              <a:t>(</a:t>
            </a:r>
            <a:r>
              <a:rPr lang="en-US" sz="3300" b="1" dirty="0" err="1">
                <a:latin typeface="Times New Roman" panose="02020603050405020304" pitchFamily="18" charset="0"/>
                <a:cs typeface="Times New Roman" panose="02020603050405020304" pitchFamily="18" charset="0"/>
              </a:rPr>
              <a:t>Funfun</a:t>
            </a:r>
            <a:r>
              <a:rPr lang="en-US" sz="3300" b="1" dirty="0">
                <a:latin typeface="Times New Roman" panose="02020603050405020304" pitchFamily="18" charset="0"/>
                <a:cs typeface="Times New Roman" panose="02020603050405020304" pitchFamily="18" charset="0"/>
              </a:rPr>
              <a:t> Nee </a:t>
            </a:r>
            <a:r>
              <a:rPr lang="en-US" sz="3300" b="1" dirty="0" err="1">
                <a:latin typeface="Times New Roman" panose="02020603050405020304" pitchFamily="18" charset="0"/>
                <a:cs typeface="Times New Roman" panose="02020603050405020304" pitchFamily="18" charset="0"/>
              </a:rPr>
              <a:t>Gumaira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Nachana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eshulai</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Prasamha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Deuna</a:t>
            </a:r>
            <a:r>
              <a:rPr lang="en-US" sz="3300" b="1" dirty="0">
                <a:latin typeface="Times New Roman" panose="02020603050405020304" pitchFamily="18" charset="0"/>
                <a:cs typeface="Times New Roman" panose="02020603050405020304" pitchFamily="18" charset="0"/>
              </a:rPr>
              <a:t>...)2</a:t>
            </a:r>
          </a:p>
          <a:p>
            <a:pPr>
              <a:lnSpc>
                <a:spcPct val="150000"/>
              </a:lnSpc>
            </a:pPr>
            <a:endParaRPr lang="en-US" sz="3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090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8" name="Title 1">
            <a:extLst>
              <a:ext uri="{FF2B5EF4-FFF2-40B4-BE49-F238E27FC236}">
                <a16:creationId xmlns:a16="http://schemas.microsoft.com/office/drawing/2014/main" id="{696B1A00-EA07-8247-8205-63483CF2FBA2}"/>
              </a:ext>
            </a:extLst>
          </p:cNvPr>
          <p:cNvSpPr>
            <a:spLocks noGrp="1"/>
          </p:cNvSpPr>
          <p:nvPr>
            <p:ph type="ctrTitle"/>
          </p:nvPr>
        </p:nvSpPr>
        <p:spPr>
          <a:xfrm>
            <a:off x="-112542" y="4839289"/>
            <a:ext cx="12304542" cy="3006436"/>
          </a:xfrm>
        </p:spPr>
        <p:txBody>
          <a:bodyPr>
            <a:noAutofit/>
          </a:bodyPr>
          <a:lstStyle/>
          <a:p>
            <a:pPr>
              <a:lnSpc>
                <a:spcPct val="150000"/>
              </a:lnSpc>
            </a:pPr>
            <a:r>
              <a:rPr lang="ne-NP" sz="2800" b="1" dirty="0">
                <a:latin typeface="Times New Roman" panose="02020603050405020304" pitchFamily="18" charset="0"/>
              </a:rPr>
              <a:t>१.) (बाँसुरी बज्यों लौ - बज्यों )२ कोहलीको आवाज़माँ</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Basuri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Bajyo</a:t>
            </a:r>
            <a:r>
              <a:rPr lang="en-US" sz="2800" b="1" dirty="0">
                <a:latin typeface="Times New Roman" panose="02020603050405020304" pitchFamily="18" charset="0"/>
                <a:cs typeface="Times New Roman" panose="02020603050405020304" pitchFamily="18" charset="0"/>
              </a:rPr>
              <a:t> Lau </a:t>
            </a:r>
            <a:r>
              <a:rPr lang="en-US" sz="2800" b="1" dirty="0" err="1">
                <a:latin typeface="Times New Roman" panose="02020603050405020304" pitchFamily="18" charset="0"/>
                <a:cs typeface="Times New Roman" panose="02020603050405020304" pitchFamily="18" charset="0"/>
              </a:rPr>
              <a:t>Bajyo</a:t>
            </a:r>
            <a:r>
              <a:rPr lang="en-US" sz="2800" b="1" dirty="0">
                <a:latin typeface="Times New Roman" panose="02020603050405020304" pitchFamily="18" charset="0"/>
                <a:cs typeface="Times New Roman" panose="02020603050405020304" pitchFamily="18" charset="0"/>
              </a:rPr>
              <a:t>)2 </a:t>
            </a:r>
            <a:r>
              <a:rPr lang="en-US" sz="2800" b="1" dirty="0" err="1">
                <a:latin typeface="Times New Roman" panose="02020603050405020304" pitchFamily="18" charset="0"/>
                <a:cs typeface="Times New Roman" panose="02020603050405020304" pitchFamily="18" charset="0"/>
              </a:rPr>
              <a:t>Koieliko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Aawaj</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Maa</a:t>
            </a:r>
            <a:br>
              <a:rPr lang="en-US" sz="2800" b="1" dirty="0">
                <a:latin typeface="Times New Roman" panose="02020603050405020304" pitchFamily="18" charset="0"/>
                <a:cs typeface="Times New Roman" panose="02020603050405020304" pitchFamily="18" charset="0"/>
              </a:rPr>
            </a:br>
            <a:r>
              <a:rPr lang="ne-NP" sz="2800" b="1" dirty="0">
                <a:latin typeface="Times New Roman" panose="02020603050405020304" pitchFamily="18" charset="0"/>
              </a:rPr>
              <a:t>ज्यमटा बज्यों (लौ - बज्यों )तुराईको साथमाँ)२</a:t>
            </a:r>
            <a:br>
              <a:rPr lang="en-US" sz="2800" b="1" dirty="0">
                <a:latin typeface="Times New Roman" panose="02020603050405020304" pitchFamily="18" charset="0"/>
                <a:cs typeface="Times New Roman" panose="02020603050405020304" pitchFamily="18" charset="0"/>
              </a:rPr>
            </a:br>
            <a:r>
              <a:rPr lang="en-US" sz="2800" b="1" dirty="0" err="1">
                <a:latin typeface="Times New Roman" panose="02020603050405020304" pitchFamily="18" charset="0"/>
                <a:cs typeface="Times New Roman" panose="02020603050405020304" pitchFamily="18" charset="0"/>
              </a:rPr>
              <a:t>Jhyamtaa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Bajyo</a:t>
            </a:r>
            <a:r>
              <a:rPr lang="en-US" sz="2800" b="1" dirty="0">
                <a:latin typeface="Times New Roman" panose="02020603050405020304" pitchFamily="18" charset="0"/>
                <a:cs typeface="Times New Roman" panose="02020603050405020304" pitchFamily="18" charset="0"/>
              </a:rPr>
              <a:t> Lau </a:t>
            </a:r>
            <a:r>
              <a:rPr lang="en-US" sz="2800" b="1" dirty="0" err="1">
                <a:latin typeface="Times New Roman" panose="02020603050405020304" pitchFamily="18" charset="0"/>
                <a:cs typeface="Times New Roman" panose="02020603050405020304" pitchFamily="18" charset="0"/>
              </a:rPr>
              <a:t>Bajyo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Turahiko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Satha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Maa</a:t>
            </a:r>
            <a:br>
              <a:rPr lang="en-US" sz="2800" b="1" dirty="0">
                <a:latin typeface="Times New Roman" panose="02020603050405020304" pitchFamily="18" charset="0"/>
                <a:cs typeface="Times New Roman" panose="02020603050405020304" pitchFamily="18" charset="0"/>
              </a:rPr>
            </a:br>
            <a:r>
              <a:rPr lang="ne-NP" sz="2800" b="1" dirty="0">
                <a:latin typeface="Times New Roman" panose="02020603050405020304" pitchFamily="18" charset="0"/>
              </a:rPr>
              <a:t>बाँसुरी बज्यों (लौ - बज्यों ) कोहलीको आवाज़माँ</a:t>
            </a:r>
            <a:br>
              <a:rPr lang="en-US" sz="2800" b="1" dirty="0">
                <a:latin typeface="Times New Roman" panose="02020603050405020304" pitchFamily="18" charset="0"/>
                <a:cs typeface="Times New Roman" panose="02020603050405020304" pitchFamily="18" charset="0"/>
              </a:rPr>
            </a:br>
            <a:r>
              <a:rPr lang="ne-NP" sz="2800" b="1" dirty="0">
                <a:latin typeface="Times New Roman" panose="02020603050405020304" pitchFamily="18" charset="0"/>
              </a:rPr>
              <a:t>ज्यमटा बज्यों (लौ - बज्यों )तुराईको साथमाँ </a:t>
            </a:r>
            <a:br>
              <a:rPr lang="en-US" sz="2800"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a:t>
            </a:r>
            <a:r>
              <a:rPr lang="ne-NP" sz="2800" b="1" dirty="0">
                <a:latin typeface="Times New Roman" panose="02020603050405020304" pitchFamily="18" charset="0"/>
              </a:rPr>
              <a:t>धामीकताको सुदर वस्र लगाई</a:t>
            </a:r>
            <a:r>
              <a:rPr lang="en-US" sz="2800" b="1" dirty="0">
                <a:latin typeface="Times New Roman" panose="02020603050405020304" pitchFamily="18" charset="0"/>
                <a:cs typeface="Times New Roman" panose="02020603050405020304" pitchFamily="18" charset="0"/>
              </a:rPr>
              <a:t>, </a:t>
            </a:r>
            <a:r>
              <a:rPr lang="ne-NP" sz="2800" b="1" dirty="0">
                <a:latin typeface="Times New Roman" panose="02020603050405020304" pitchFamily="18" charset="0"/>
              </a:rPr>
              <a:t>आउ है महिमा दिन येशुलाई)२</a:t>
            </a:r>
            <a:br>
              <a:rPr lang="en-US" sz="2800" b="1" dirty="0">
                <a:latin typeface="Times New Roman" panose="02020603050405020304" pitchFamily="18" charset="0"/>
                <a:cs typeface="Times New Roman" panose="02020603050405020304" pitchFamily="18" charset="0"/>
              </a:rPr>
            </a:br>
            <a:r>
              <a:rPr lang="en-US" sz="2800" b="1" dirty="0" err="1">
                <a:latin typeface="Times New Roman" panose="02020603050405020304" pitchFamily="18" charset="0"/>
                <a:cs typeface="Times New Roman" panose="02020603050405020304" pitchFamily="18" charset="0"/>
              </a:rPr>
              <a:t>Dharmiktako</a:t>
            </a:r>
            <a:r>
              <a:rPr lang="en-US" sz="2800" b="1" dirty="0">
                <a:latin typeface="Times New Roman" panose="02020603050405020304" pitchFamily="18" charset="0"/>
                <a:cs typeface="Times New Roman" panose="02020603050405020304" pitchFamily="18" charset="0"/>
              </a:rPr>
              <a:t> Sundar </a:t>
            </a:r>
            <a:r>
              <a:rPr lang="en-US" sz="2800" b="1" dirty="0" err="1">
                <a:latin typeface="Times New Roman" panose="02020603050405020304" pitchFamily="18" charset="0"/>
                <a:cs typeface="Times New Roman" panose="02020603050405020304" pitchFamily="18" charset="0"/>
              </a:rPr>
              <a:t>Bastra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Lagai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Aauhai</a:t>
            </a:r>
            <a:r>
              <a:rPr lang="en-US" sz="2800" b="1" dirty="0">
                <a:latin typeface="Times New Roman" panose="02020603050405020304" pitchFamily="18" charset="0"/>
                <a:cs typeface="Times New Roman" panose="02020603050405020304" pitchFamily="18" charset="0"/>
              </a:rPr>
              <a:t> Mahima Dina </a:t>
            </a:r>
            <a:r>
              <a:rPr lang="en-US" sz="2800" b="1" dirty="0" err="1">
                <a:latin typeface="Times New Roman" panose="02020603050405020304" pitchFamily="18" charset="0"/>
                <a:cs typeface="Times New Roman" panose="02020603050405020304" pitchFamily="18" charset="0"/>
              </a:rPr>
              <a:t>Yeshulai</a:t>
            </a:r>
            <a:br>
              <a:rPr lang="en-US" sz="2800" b="1" dirty="0">
                <a:latin typeface="Times New Roman" panose="02020603050405020304" pitchFamily="18" charset="0"/>
                <a:cs typeface="Times New Roman" panose="02020603050405020304" pitchFamily="18" charset="0"/>
              </a:rPr>
            </a:br>
            <a:r>
              <a:rPr lang="ne-NP" sz="2800" b="1" dirty="0">
                <a:latin typeface="Times New Roman" panose="02020603050405020304" pitchFamily="18" charset="0"/>
              </a:rPr>
              <a:t>फ़न फ़ानी घुमेरा नाच येशूलाई प्रशंसा दिउन...</a:t>
            </a:r>
            <a:br>
              <a:rPr lang="en-US" sz="2800" b="1" dirty="0">
                <a:latin typeface="Times New Roman" panose="02020603050405020304" pitchFamily="18" charset="0"/>
                <a:cs typeface="Times New Roman" panose="02020603050405020304" pitchFamily="18" charset="0"/>
              </a:rPr>
            </a:br>
            <a:r>
              <a:rPr lang="en-US" sz="2800" b="1" dirty="0" err="1">
                <a:latin typeface="Times New Roman" panose="02020603050405020304" pitchFamily="18" charset="0"/>
                <a:cs typeface="Times New Roman" panose="02020603050405020304" pitchFamily="18" charset="0"/>
              </a:rPr>
              <a:t>Funfun</a:t>
            </a:r>
            <a:r>
              <a:rPr lang="en-US" sz="2800" b="1" dirty="0">
                <a:latin typeface="Times New Roman" panose="02020603050405020304" pitchFamily="18" charset="0"/>
                <a:cs typeface="Times New Roman" panose="02020603050405020304" pitchFamily="18" charset="0"/>
              </a:rPr>
              <a:t> Nee </a:t>
            </a:r>
            <a:r>
              <a:rPr lang="en-US" sz="2800" b="1" dirty="0" err="1">
                <a:latin typeface="Times New Roman" panose="02020603050405020304" pitchFamily="18" charset="0"/>
                <a:cs typeface="Times New Roman" panose="02020603050405020304" pitchFamily="18" charset="0"/>
              </a:rPr>
              <a:t>Gumaira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Nachana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Yeshulai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Prasamha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Deuna</a:t>
            </a:r>
            <a:r>
              <a:rPr lang="en-US" sz="2800" b="1" dirty="0">
                <a:latin typeface="Times New Roman" panose="02020603050405020304" pitchFamily="18" charset="0"/>
                <a:cs typeface="Times New Roman" panose="02020603050405020304" pitchFamily="18" charset="0"/>
              </a:rPr>
              <a:t>...</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934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091" y="0"/>
            <a:ext cx="12192001" cy="6858000"/>
          </a:xfrm>
          <a:prstGeom prst="rect">
            <a:avLst/>
          </a:prstGeom>
        </p:spPr>
      </p:pic>
      <p:sp>
        <p:nvSpPr>
          <p:cNvPr id="7" name="Title 1">
            <a:extLst>
              <a:ext uri="{FF2B5EF4-FFF2-40B4-BE49-F238E27FC236}">
                <a16:creationId xmlns:a16="http://schemas.microsoft.com/office/drawing/2014/main" id="{0831B64B-59A8-724A-B9C4-D88B41CA884F}"/>
              </a:ext>
            </a:extLst>
          </p:cNvPr>
          <p:cNvSpPr>
            <a:spLocks noGrp="1"/>
          </p:cNvSpPr>
          <p:nvPr>
            <p:ph type="ctrTitle"/>
          </p:nvPr>
        </p:nvSpPr>
        <p:spPr>
          <a:xfrm>
            <a:off x="196553" y="5111386"/>
            <a:ext cx="11796712" cy="2954575"/>
          </a:xfrm>
        </p:spPr>
        <p:txBody>
          <a:bodyPr>
            <a:noAutofit/>
          </a:bodyPr>
          <a:lstStyle/>
          <a:p>
            <a:pPr>
              <a:lnSpc>
                <a:spcPct val="150000"/>
              </a:lnSpc>
            </a:pPr>
            <a:r>
              <a:rPr lang="ne-NP" sz="3200" b="1" dirty="0">
                <a:latin typeface="Times New Roman" panose="02020603050405020304" pitchFamily="18" charset="0"/>
              </a:rPr>
              <a:t>२.(मुहरै रम्रो (हो रम्रो))२</a:t>
            </a:r>
            <a:r>
              <a:rPr lang="en-US" sz="3200" b="1" dirty="0">
                <a:latin typeface="Times New Roman" panose="02020603050405020304" pitchFamily="18" charset="0"/>
                <a:cs typeface="Times New Roman" panose="02020603050405020304" pitchFamily="18" charset="0"/>
              </a:rPr>
              <a:t>, </a:t>
            </a:r>
            <a:r>
              <a:rPr lang="ne-NP" sz="3200" b="1" dirty="0">
                <a:latin typeface="Times New Roman" panose="02020603050405020304" pitchFamily="18" charset="0"/>
              </a:rPr>
              <a:t>आराधना स्तुतिलें</a:t>
            </a:r>
            <a:r>
              <a:rPr lang="en-US" sz="3200" b="1" dirty="0">
                <a:latin typeface="Times New Roman" panose="02020603050405020304" pitchFamily="18" charset="0"/>
              </a:rPr>
              <a:t>)2</a:t>
            </a:r>
            <a:br>
              <a:rPr lang="en-US" sz="3200" b="1" dirty="0">
                <a:latin typeface="Times New Roman" panose="02020603050405020304" pitchFamily="18" charset="0"/>
              </a:rPr>
            </a:br>
            <a:r>
              <a:rPr lang="en-US" sz="3200" b="1" dirty="0">
                <a:latin typeface="Times New Roman" panose="02020603050405020304" pitchFamily="18" charset="0"/>
              </a:rPr>
              <a:t>(</a:t>
            </a:r>
            <a:r>
              <a:rPr lang="en-US" sz="3200" b="1" dirty="0" err="1">
                <a:latin typeface="Times New Roman" panose="02020603050405020304" pitchFamily="18" charset="0"/>
                <a:cs typeface="Times New Roman" panose="02020603050405020304" pitchFamily="18" charset="0"/>
              </a:rPr>
              <a:t>Muhar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Ramro</a:t>
            </a:r>
            <a:r>
              <a:rPr lang="en-US" sz="3200" b="1" dirty="0">
                <a:latin typeface="Times New Roman" panose="02020603050405020304" pitchFamily="18" charset="0"/>
                <a:cs typeface="Times New Roman" panose="02020603050405020304" pitchFamily="18" charset="0"/>
              </a:rPr>
              <a:t> Ho </a:t>
            </a:r>
            <a:r>
              <a:rPr lang="en-US" sz="3200" b="1" dirty="0" err="1">
                <a:latin typeface="Times New Roman" panose="02020603050405020304" pitchFamily="18" charset="0"/>
                <a:cs typeface="Times New Roman" panose="02020603050405020304" pitchFamily="18" charset="0"/>
              </a:rPr>
              <a:t>Ramro</a:t>
            </a:r>
            <a:r>
              <a:rPr lang="en-US" sz="3200" b="1" dirty="0">
                <a:latin typeface="Times New Roman" panose="02020603050405020304" pitchFamily="18" charset="0"/>
                <a:cs typeface="Times New Roman" panose="02020603050405020304" pitchFamily="18" charset="0"/>
              </a:rPr>
              <a:t>)2  Aradhana </a:t>
            </a:r>
            <a:r>
              <a:rPr lang="en-US" sz="3200" b="1" dirty="0" err="1">
                <a:latin typeface="Times New Roman" panose="02020603050405020304" pitchFamily="18" charset="0"/>
                <a:cs typeface="Times New Roman" panose="02020603050405020304" pitchFamily="18" charset="0"/>
              </a:rPr>
              <a:t>Stutilae</a:t>
            </a:r>
            <a:br>
              <a:rPr lang="en-US" sz="3200" b="1" dirty="0">
                <a:latin typeface="Times New Roman" panose="02020603050405020304" pitchFamily="18" charset="0"/>
                <a:cs typeface="Times New Roman" panose="02020603050405020304" pitchFamily="18" charset="0"/>
              </a:rPr>
            </a:br>
            <a:r>
              <a:rPr lang="ne-NP" sz="3200" b="1" dirty="0">
                <a:latin typeface="Times New Roman" panose="02020603050405020304" pitchFamily="18" charset="0"/>
              </a:rPr>
              <a:t>जीवनै रम्रो (हो रम्रो) यीशुको वचनले)</a:t>
            </a:r>
            <a:r>
              <a:rPr lang="en-US" sz="3200" b="1" dirty="0">
                <a:latin typeface="Times New Roman" panose="02020603050405020304" pitchFamily="18" charset="0"/>
              </a:rPr>
              <a:t> 2</a:t>
            </a:r>
            <a:br>
              <a:rPr lang="en-US" sz="3200" b="1" dirty="0">
                <a:latin typeface="Times New Roman" panose="02020603050405020304" pitchFamily="18" charset="0"/>
              </a:rPr>
            </a:br>
            <a:r>
              <a:rPr lang="en-US" sz="3200" b="1" dirty="0" err="1">
                <a:latin typeface="Times New Roman" panose="02020603050405020304" pitchFamily="18" charset="0"/>
                <a:cs typeface="Times New Roman" panose="02020603050405020304" pitchFamily="18" charset="0"/>
              </a:rPr>
              <a:t>Jiwan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Ramro</a:t>
            </a:r>
            <a:r>
              <a:rPr lang="en-US" sz="3200" b="1" dirty="0">
                <a:latin typeface="Times New Roman" panose="02020603050405020304" pitchFamily="18" charset="0"/>
                <a:cs typeface="Times New Roman" panose="02020603050405020304" pitchFamily="18" charset="0"/>
              </a:rPr>
              <a:t> Ho </a:t>
            </a:r>
            <a:r>
              <a:rPr lang="en-US" sz="3200" b="1" dirty="0" err="1">
                <a:latin typeface="Times New Roman" panose="02020603050405020304" pitchFamily="18" charset="0"/>
                <a:cs typeface="Times New Roman" panose="02020603050405020304" pitchFamily="18" charset="0"/>
              </a:rPr>
              <a:t>Ramro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Yeshhuko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Bachanley</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a:t>
            </a:r>
            <a:r>
              <a:rPr lang="ne-NP" sz="3200" b="1" dirty="0">
                <a:latin typeface="Times New Roman" panose="02020603050405020304" pitchFamily="18" charset="0"/>
              </a:rPr>
              <a:t>पिवत्र आत्म</a:t>
            </a:r>
            <a:r>
              <a:rPr lang="en-US" sz="3200" b="1" dirty="0">
                <a:latin typeface="Times New Roman" panose="02020603050405020304" pitchFamily="18" charset="0"/>
                <a:cs typeface="Times New Roman" panose="02020603050405020304" pitchFamily="18" charset="0"/>
              </a:rPr>
              <a:t>l</a:t>
            </a:r>
            <a:r>
              <a:rPr lang="ne-NP" sz="3200" b="1" dirty="0">
                <a:latin typeface="Times New Roman" panose="02020603050405020304" pitchFamily="18" charset="0"/>
              </a:rPr>
              <a:t>को शक्ति संगाई</a:t>
            </a:r>
            <a:r>
              <a:rPr lang="en-US" sz="3200" b="1" dirty="0">
                <a:latin typeface="Times New Roman" panose="02020603050405020304" pitchFamily="18" charset="0"/>
              </a:rPr>
              <a:t> </a:t>
            </a:r>
            <a:r>
              <a:rPr lang="ne-NP" sz="3200" b="1" dirty="0">
                <a:latin typeface="Times New Roman" panose="02020603050405020304" pitchFamily="18" charset="0"/>
              </a:rPr>
              <a:t>उछलौ एकई साथ हम्रो यीशुलाई)२</a:t>
            </a:r>
            <a:br>
              <a:rPr lang="en-US" sz="3200" b="1" dirty="0">
                <a:latin typeface="Times New Roman" panose="02020603050405020304" pitchFamily="18" charset="0"/>
              </a:rPr>
            </a:br>
            <a:r>
              <a:rPr lang="en-US" sz="3200" b="1" dirty="0" err="1">
                <a:latin typeface="Times New Roman" panose="02020603050405020304" pitchFamily="18" charset="0"/>
                <a:cs typeface="Times New Roman" panose="02020603050405020304" pitchFamily="18" charset="0"/>
              </a:rPr>
              <a:t>Pabitra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Aatmako</a:t>
            </a:r>
            <a:r>
              <a:rPr lang="en-US" sz="3200" b="1" dirty="0">
                <a:latin typeface="Times New Roman" panose="02020603050405020304" pitchFamily="18" charset="0"/>
                <a:cs typeface="Times New Roman" panose="02020603050405020304" pitchFamily="18" charset="0"/>
              </a:rPr>
              <a:t> Sakti </a:t>
            </a:r>
            <a:r>
              <a:rPr lang="en-US" sz="3200" b="1" dirty="0" err="1">
                <a:latin typeface="Times New Roman" panose="02020603050405020304" pitchFamily="18" charset="0"/>
                <a:cs typeface="Times New Roman" panose="02020603050405020304" pitchFamily="18" charset="0"/>
              </a:rPr>
              <a:t>Sangai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Uchalau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Ekai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Sath</a:t>
            </a:r>
            <a:r>
              <a:rPr lang="en-US" sz="3200" b="1" dirty="0">
                <a:latin typeface="Times New Roman" panose="02020603050405020304" pitchFamily="18" charset="0"/>
                <a:cs typeface="Times New Roman" panose="02020603050405020304" pitchFamily="18" charset="0"/>
              </a:rPr>
              <a:t> Hamro </a:t>
            </a:r>
            <a:r>
              <a:rPr lang="en-US" sz="3200" b="1" dirty="0" err="1">
                <a:latin typeface="Times New Roman" panose="02020603050405020304" pitchFamily="18" charset="0"/>
                <a:cs typeface="Times New Roman" panose="02020603050405020304" pitchFamily="18" charset="0"/>
              </a:rPr>
              <a:t>Yeshulai</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a:t>
            </a:r>
            <a:r>
              <a:rPr lang="ne-NP" sz="3200" b="1" dirty="0">
                <a:latin typeface="Times New Roman" panose="02020603050405020304" pitchFamily="18" charset="0"/>
              </a:rPr>
              <a:t>फ़नफ़नी घुमेरा नाच येशूलाई प्रशंसा दिउन)</a:t>
            </a:r>
            <a:r>
              <a:rPr lang="en-US" sz="3200" b="1" dirty="0">
                <a:latin typeface="Times New Roman" panose="02020603050405020304" pitchFamily="18" charset="0"/>
                <a:cs typeface="Times New Roman" panose="02020603050405020304" pitchFamily="18" charset="0"/>
              </a:rPr>
              <a:t>2</a:t>
            </a:r>
            <a:br>
              <a:rPr lang="en-US" sz="3200" b="1"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 </a:t>
            </a:r>
            <a:r>
              <a:rPr lang="ne-NP" sz="3200" b="1" dirty="0">
                <a:latin typeface="Times New Roman" panose="02020603050405020304" pitchFamily="18" charset="0"/>
              </a:rPr>
              <a:t>पसचीमे मदलको धिंन तान तलेंमाँ)३</a:t>
            </a:r>
            <a:br>
              <a:rPr lang="en-US" sz="3200" b="1" dirty="0">
                <a:latin typeface="Times New Roman" panose="02020603050405020304" pitchFamily="18" charset="0"/>
                <a:cs typeface="Times New Roman" panose="02020603050405020304" pitchFamily="18" charset="0"/>
              </a:rPr>
            </a:br>
            <a:r>
              <a:rPr lang="en-US" sz="3200" b="1" dirty="0" err="1">
                <a:latin typeface="Times New Roman" panose="02020603050405020304" pitchFamily="18" charset="0"/>
                <a:cs typeface="Times New Roman" panose="02020603050405020304" pitchFamily="18" charset="0"/>
              </a:rPr>
              <a:t>Funfun</a:t>
            </a:r>
            <a:r>
              <a:rPr lang="en-US" sz="3200" b="1" dirty="0">
                <a:latin typeface="Times New Roman" panose="02020603050405020304" pitchFamily="18" charset="0"/>
                <a:cs typeface="Times New Roman" panose="02020603050405020304" pitchFamily="18" charset="0"/>
              </a:rPr>
              <a:t> Nee </a:t>
            </a:r>
            <a:r>
              <a:rPr lang="en-US" sz="3200" b="1" dirty="0" err="1">
                <a:latin typeface="Times New Roman" panose="02020603050405020304" pitchFamily="18" charset="0"/>
                <a:cs typeface="Times New Roman" panose="02020603050405020304" pitchFamily="18" charset="0"/>
              </a:rPr>
              <a:t>Gumaira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Nachana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Yeshulai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Prasamha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Deuna</a:t>
            </a:r>
            <a:r>
              <a:rPr lang="en-US" sz="3200" b="1" dirty="0">
                <a:latin typeface="Times New Roman" panose="02020603050405020304" pitchFamily="18" charset="0"/>
                <a:cs typeface="Times New Roman" panose="02020603050405020304" pitchFamily="18" charset="0"/>
              </a:rPr>
              <a:t>...</a:t>
            </a:r>
            <a:br>
              <a:rPr lang="en-US" sz="3200" b="1" dirty="0">
                <a:latin typeface="Times New Roman" panose="02020603050405020304" pitchFamily="18" charset="0"/>
                <a:cs typeface="Times New Roman" panose="02020603050405020304" pitchFamily="18" charset="0"/>
              </a:rPr>
            </a:br>
            <a:br>
              <a:rPr lang="en-US" sz="3200" b="1" dirty="0">
                <a:latin typeface="Times New Roman" panose="02020603050405020304" pitchFamily="18" charset="0"/>
                <a:cs typeface="Times New Roman" panose="02020603050405020304" pitchFamily="18" charset="0"/>
              </a:rPr>
            </a:b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39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285</Words>
  <Application>Microsoft Macintosh PowerPoint</Application>
  <PresentationFormat>Widescreen</PresentationFormat>
  <Paragraphs>10</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BLACK LIVES</vt:lpstr>
      <vt:lpstr>Calibri</vt:lpstr>
      <vt:lpstr>Calibri Light</vt:lpstr>
      <vt:lpstr>Times New Roman</vt:lpstr>
      <vt:lpstr>Office Theme</vt:lpstr>
      <vt:lpstr>PowerPoint Presentation</vt:lpstr>
      <vt:lpstr>१.) (बाँसुरी बज्यों लौ - बज्यों )२ कोहलीको आवाज़माँ (Basuri Bajyo Lau Bajyo)2 Koieliko Aawaj Maa ज्यमटा बज्यों (लौ - बज्यों )तुराईको साथमाँ)२ Jhyamtaa Bajyo Lau Bajyo Turahiko Satha Maa बाँसुरी बज्यों (लौ - बज्यों ) कोहलीको आवाज़माँ ज्यमटा बज्यों (लौ - बज्यों )तुराईको साथमाँ  (धामीकताको सुदर वस्र लगाई, आउ है महिमा दिन येशुलाई)२ Dharmiktako Sundar Bastra Lagai Aauhai Mahima Dina Yeshulai फ़न फ़ानी घुमेरा नाच येशूलाई प्रशंसा दिउन... Funfun Nee Gumaira Nachana Yeshulai Prasamha Deuna...  </vt:lpstr>
      <vt:lpstr>२.(मुहरै रम्रो (हो रम्रो))२, आराधना स्तुतिलें)2 (Muhar Ramro Ho Ramro)2  Aradhana Stutilae जीवनै रम्रो (हो रम्रो) यीशुको वचनले) 2 Jiwan Ramro Ho Ramro Yeshhuko Bachanley (पिवत्र आत्मlको शक्ति संगाई उछलौ एकई साथ हम्रो यीशुलाई)२ Pabitra Aatmako Sakti Sangai Uchalau Ekai Sath Hamro Yeshulai (फ़नफ़नी घुमेरा नाच येशूलाई प्रशंसा दिउन)2 ( पसचीमे मदलको धिंन तान तलेंमाँ)३ Funfun Nee Gumaira Nachana Yeshulai Prasamha Deuna...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1</cp:revision>
  <dcterms:created xsi:type="dcterms:W3CDTF">2021-09-06T03:00:55Z</dcterms:created>
  <dcterms:modified xsi:type="dcterms:W3CDTF">2021-09-06T03:01:57Z</dcterms:modified>
</cp:coreProperties>
</file>