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5775"/>
  </p:normalViewPr>
  <p:slideViewPr>
    <p:cSldViewPr snapToGrid="0" snapToObjects="1">
      <p:cViewPr varScale="1">
        <p:scale>
          <a:sx n="90" d="100"/>
          <a:sy n="90" d="100"/>
        </p:scale>
        <p:origin x="232" y="6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82562-5347-4446-8005-F00C557F85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5EE741-08CF-7E4A-8139-2A445333EC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42015D-FF71-B449-B968-AACD816D9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EF8CE-7EF3-7040-9E59-5C3D086D52C0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78D97A-EC32-0D4D-9597-68B0E5841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E28D05-E415-354E-958E-11C8B86AF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C3908-248A-184A-A928-3BEDDBF00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733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38352-D2E1-4F4E-A01A-4FEBC2C29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C48CF1-EB47-D140-91A3-5611EAEC24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72C340-F0DE-634E-AF6C-284253081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EF8CE-7EF3-7040-9E59-5C3D086D52C0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AF9D4-656E-C241-A035-571AD5191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626057-A0D6-274E-BD50-DC2A25E56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C3908-248A-184A-A928-3BEDDBF00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191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8E99D-5EC1-FC46-A08C-E830B66C9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141F3A-6AC2-0B40-9DE5-2C21C64F2B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6212E3-EA97-154D-8E41-CB7AF9224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EF8CE-7EF3-7040-9E59-5C3D086D52C0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A9AD5B-E345-5643-9929-A83CA358E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46B5C0-4C2C-D84E-8B1B-9C0185192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C3908-248A-184A-A928-3BEDDBF00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879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FE6D7-43AC-214D-A4A6-F0AF535EB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9F5BC5-3370-EB4B-961A-D1F63445B6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210D97-C456-9A45-BB15-E6E9A6590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9680C9-DCB6-AB4C-8F2A-CBB8B4CD4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EF8CE-7EF3-7040-9E59-5C3D086D52C0}" type="datetimeFigureOut">
              <a:rPr lang="en-US" smtClean="0"/>
              <a:t>9/11/21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2ABD6C-1F18-C545-86C1-1A379049C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184DC1-66C8-D44B-A8A8-788530489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C3908-248A-184A-A928-3BEDDBF00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309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D8213-1754-4646-AED1-61E8A7332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1874A2-4733-AB4B-BA68-D1935B010D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E3268E-E3F4-7C4F-AFB3-FF9B0F8156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DD54FFE-55F2-A94D-85B3-4C21DE53F8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45E1BC-F8E3-F74C-B7AF-FDC5AA0547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E52CA8C-0C16-2E47-BAC6-D8B7AD2E2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EF8CE-7EF3-7040-9E59-5C3D086D52C0}" type="datetimeFigureOut">
              <a:rPr lang="en-US" smtClean="0"/>
              <a:t>9/11/21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89D4661-A00B-434E-8507-9C86DED00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BA10753-9358-0448-A8B5-0DB59AC6D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C3908-248A-184A-A928-3BEDDBF00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50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17678-FD1B-D744-9775-6E0098A25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C68C40-F173-BA48-8CAE-58DCE87CD1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EF8CE-7EF3-7040-9E59-5C3D086D52C0}" type="datetimeFigureOut">
              <a:rPr lang="en-US" smtClean="0"/>
              <a:t>9/11/21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527C94-2BD2-EE4A-B8B6-9A198388B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CB93B0-09B9-F848-920C-15C136A96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C3908-248A-184A-A928-3BEDDBF00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017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D55BB3-C13E-2C4B-B12E-81522D597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EF8CE-7EF3-7040-9E59-5C3D086D52C0}" type="datetimeFigureOut">
              <a:rPr lang="en-US" smtClean="0"/>
              <a:t>9/11/21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827B37-4DFD-9947-BDEC-9239C2E64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38E496-E427-8B47-B71B-D96B03EDB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C3908-248A-184A-A928-3BEDDBF00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354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86181-B8D5-C14D-9FF8-6CC39A231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FAF0C4-2665-974C-8424-65DD0150F0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6F24B1-CFB4-B841-B7CA-D65A490A24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8D4B21-1A2C-4149-B046-D1AF5B2EA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EF8CE-7EF3-7040-9E59-5C3D086D52C0}" type="datetimeFigureOut">
              <a:rPr lang="en-US" smtClean="0"/>
              <a:t>9/11/21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98AF4D-0071-B74C-8275-ADF3DBB3A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262FF7-6C26-914C-8F11-ABDF97307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C3908-248A-184A-A928-3BEDDBF00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667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AA632-64E5-A346-A223-8F2E13E24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2C1512E-1FA8-624E-B9F9-B03644BF1B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F2B28B-E8CC-A14F-90B3-A5C17D1C5D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C71E20-C701-314F-BD55-9E59DC3A8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EF8CE-7EF3-7040-9E59-5C3D086D52C0}" type="datetimeFigureOut">
              <a:rPr lang="en-US" smtClean="0"/>
              <a:t>9/11/21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F43484-E9AD-1144-A322-1430C2107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87482E-E29C-ED46-8FB6-444771D49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C3908-248A-184A-A928-3BEDDBF00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152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49C18-905F-0E4E-A21F-F6194BC95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6807C4-3C78-5540-9F5E-F5C5B93F34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84A20A-F2CD-B24C-AC00-FDA2045F5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EF8CE-7EF3-7040-9E59-5C3D086D52C0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FCBC64-E8BF-8040-AEA2-C84A5224E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9AEB84-296C-CD4B-8F97-D101F6256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C3908-248A-184A-A928-3BEDDBF00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833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FF433EC-268D-3C49-BBD2-E84B22B5E8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77E62D-8913-8A4E-9B89-E36A08F992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ACCDE7-4B52-AD44-ABE0-9DDC509CD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EF8CE-7EF3-7040-9E59-5C3D086D52C0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9CD232-E649-EB4F-86D8-FAA3B19FD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CAF90-85B5-9445-91AC-02A7F0775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C3908-248A-184A-A928-3BEDDBF00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704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5D09F04-D160-FB4B-B815-DA32EED76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D40601-24CE-A84C-AE00-6C17CE2175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E825D8-58E4-0246-BE88-B0448050D5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EEF8CE-7EF3-7040-9E59-5C3D086D52C0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8A04E3-8CA8-8B4D-BEF5-6699A61CD4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FEBFB3-4FC3-3A4F-B8BA-CC376E7936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DC3908-248A-184A-A928-3BEDDBF00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882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12A7541-6B92-114A-8A9C-ACFF430BEF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( </a:t>
            </a:r>
            <a:r>
              <a:rPr lang="ne-NP" sz="3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कोमल हृदय दिनुहोस्‌ मलाई</a:t>
            </a:r>
            <a:r>
              <a:rPr lang="en-US" sz="3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3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तपाईंको प्रेम अनुभव गर्नलाई</a:t>
            </a:r>
            <a:endParaRPr lang="en-US" sz="3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( Komal </a:t>
            </a:r>
            <a:r>
              <a:rPr lang="en-US" sz="3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Hridaya</a:t>
            </a:r>
            <a:r>
              <a:rPr lang="en-US" sz="3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3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Dinuhos</a:t>
            </a:r>
            <a:r>
              <a:rPr lang="en-US" sz="3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3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Malai</a:t>
            </a:r>
            <a:r>
              <a:rPr lang="en-US" sz="3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en-US" sz="3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Tapaiko</a:t>
            </a:r>
            <a:r>
              <a:rPr lang="en-US" sz="3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Prem </a:t>
            </a:r>
            <a:r>
              <a:rPr lang="en-US" sz="3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Ahanuvav</a:t>
            </a:r>
            <a:r>
              <a:rPr lang="en-US" sz="3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3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Garnalai</a:t>
            </a:r>
            <a:r>
              <a:rPr lang="en-US" sz="3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 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3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चूर्ण हृदय दिनुहोस्‌ मलाई</a:t>
            </a:r>
            <a:r>
              <a:rPr lang="en-US" sz="3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3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तपाईंको वासस्थान बन्नलाई )</a:t>
            </a:r>
            <a:r>
              <a:rPr lang="en-US" sz="3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2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Churna</a:t>
            </a:r>
            <a:r>
              <a:rPr lang="en-US" sz="3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3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Hridaya</a:t>
            </a:r>
            <a:r>
              <a:rPr lang="en-US" sz="3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3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Dinuhos</a:t>
            </a:r>
            <a:r>
              <a:rPr lang="en-US" sz="3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3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Malai</a:t>
            </a:r>
            <a:r>
              <a:rPr lang="en-US" sz="3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en-US" sz="3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Tapaiko</a:t>
            </a:r>
            <a:r>
              <a:rPr lang="en-US" sz="3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3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Basthan</a:t>
            </a:r>
            <a:r>
              <a:rPr lang="en-US" sz="3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3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Baanalai</a:t>
            </a:r>
            <a:r>
              <a:rPr lang="en-US" sz="3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)2</a:t>
            </a:r>
          </a:p>
          <a:p>
            <a:pPr marL="0" marR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3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तपाईंको उपस्थिति</a:t>
            </a:r>
            <a:r>
              <a:rPr lang="en-US" sz="3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3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मेरो आनन्दको भरपूरी</a:t>
            </a:r>
            <a:r>
              <a:rPr lang="en-US" sz="3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3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तपाईंको आनन्द नै मेरो सामर्थ</a:t>
            </a:r>
            <a:endParaRPr lang="en-US" sz="3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Tapaiko</a:t>
            </a:r>
            <a:r>
              <a:rPr lang="en-US" sz="3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3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Upastiti</a:t>
            </a:r>
            <a:r>
              <a:rPr lang="en-US" sz="3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, Mero </a:t>
            </a:r>
            <a:r>
              <a:rPr lang="en-US" sz="3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Anandko</a:t>
            </a:r>
            <a:r>
              <a:rPr lang="en-US" sz="3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3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Varpuri</a:t>
            </a:r>
            <a:r>
              <a:rPr lang="en-US" sz="3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en-US" sz="3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Tapaiko</a:t>
            </a:r>
            <a:r>
              <a:rPr lang="en-US" sz="3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3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Anandanai</a:t>
            </a:r>
            <a:r>
              <a:rPr lang="en-US" sz="3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Mero </a:t>
            </a:r>
            <a:r>
              <a:rPr lang="en-US" sz="3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Smarthi</a:t>
            </a:r>
            <a:r>
              <a:rPr lang="en-US" sz="3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 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(</a:t>
            </a:r>
            <a:r>
              <a:rPr lang="ne-NP" sz="3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जय गाउँछु) (२) तपाईंको ।</a:t>
            </a:r>
            <a:endParaRPr lang="en-US" sz="3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( Jai </a:t>
            </a:r>
            <a:r>
              <a:rPr lang="en-US" sz="3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Ghauchu</a:t>
            </a:r>
            <a:r>
              <a:rPr lang="en-US" sz="3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)2 </a:t>
            </a:r>
            <a:r>
              <a:rPr lang="en-US" sz="3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Tapaiko</a:t>
            </a:r>
            <a:endParaRPr lang="en-US" sz="3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>
              <a:lnSpc>
                <a:spcPct val="150000"/>
              </a:lnSpc>
            </a:pPr>
            <a:endParaRPr lang="en-US" sz="3000" b="1" dirty="0"/>
          </a:p>
        </p:txBody>
      </p:sp>
    </p:spTree>
    <p:extLst>
      <p:ext uri="{BB962C8B-B14F-4D97-AF65-F5344CB8AC3E}">
        <p14:creationId xmlns:p14="http://schemas.microsoft.com/office/powerpoint/2010/main" val="34018203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78</Words>
  <Application>Microsoft Macintosh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2021-09-12T01:21:32Z</dcterms:created>
  <dcterms:modified xsi:type="dcterms:W3CDTF">2021-09-12T01:23:14Z</dcterms:modified>
</cp:coreProperties>
</file>