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57" r:id="rId3"/>
    <p:sldId id="259" r:id="rId4"/>
    <p:sldId id="260" r:id="rId5"/>
    <p:sldId id="261" r:id="rId6"/>
    <p:sldId id="264" r:id="rId7"/>
    <p:sldId id="262" r:id="rId8"/>
    <p:sldId id="263" r:id="rId9"/>
    <p:sldId id="265" r:id="rId10"/>
    <p:sldId id="266" r:id="rId11"/>
    <p:sldId id="267" r:id="rId12"/>
    <p:sldId id="268" r:id="rId13"/>
    <p:sldId id="270" r:id="rId14"/>
    <p:sldId id="269" r:id="rId15"/>
    <p:sldId id="272" r:id="rId16"/>
    <p:sldId id="273" r:id="rId17"/>
    <p:sldId id="271" r:id="rId18"/>
    <p:sldId id="274" r:id="rId19"/>
    <p:sldId id="276" r:id="rId20"/>
    <p:sldId id="278" r:id="rId21"/>
    <p:sldId id="277" r:id="rId22"/>
    <p:sldId id="280" r:id="rId23"/>
    <p:sldId id="279" r:id="rId24"/>
    <p:sldId id="282" r:id="rId25"/>
    <p:sldId id="281" r:id="rId26"/>
    <p:sldId id="283" r:id="rId27"/>
    <p:sldId id="285" r:id="rId28"/>
    <p:sldId id="284" r:id="rId29"/>
    <p:sldId id="287" r:id="rId30"/>
    <p:sldId id="286" r:id="rId31"/>
    <p:sldId id="28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24"/>
    <p:restoredTop sz="94637"/>
  </p:normalViewPr>
  <p:slideViewPr>
    <p:cSldViewPr snapToGrid="0" snapToObjects="1">
      <p:cViewPr varScale="1">
        <p:scale>
          <a:sx n="103" d="100"/>
          <a:sy n="103" d="100"/>
        </p:scale>
        <p:origin x="56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D9174-C0EE-E54E-9D14-B8B0B96BA8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A0D875-7A96-2D4C-90FE-941C8A678C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E16DEB-445C-A64E-A00C-7B19A635D422}"/>
              </a:ext>
            </a:extLst>
          </p:cNvPr>
          <p:cNvSpPr>
            <a:spLocks noGrp="1"/>
          </p:cNvSpPr>
          <p:nvPr>
            <p:ph type="dt" sz="half" idx="10"/>
          </p:nvPr>
        </p:nvSpPr>
        <p:spPr/>
        <p:txBody>
          <a:bodyPr/>
          <a:lstStyle/>
          <a:p>
            <a:fld id="{FA4ED6F4-CED8-464E-97CC-A75ABE2C64E9}" type="datetimeFigureOut">
              <a:rPr lang="en-US" smtClean="0"/>
              <a:t>9/14/21</a:t>
            </a:fld>
            <a:endParaRPr lang="en-US"/>
          </a:p>
        </p:txBody>
      </p:sp>
      <p:sp>
        <p:nvSpPr>
          <p:cNvPr id="5" name="Footer Placeholder 4">
            <a:extLst>
              <a:ext uri="{FF2B5EF4-FFF2-40B4-BE49-F238E27FC236}">
                <a16:creationId xmlns:a16="http://schemas.microsoft.com/office/drawing/2014/main" id="{260CA958-D37D-4D4C-8064-4E1FD9798E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93CDC2-E9CF-2B41-994A-426FF05356E7}"/>
              </a:ext>
            </a:extLst>
          </p:cNvPr>
          <p:cNvSpPr>
            <a:spLocks noGrp="1"/>
          </p:cNvSpPr>
          <p:nvPr>
            <p:ph type="sldNum" sz="quarter" idx="12"/>
          </p:nvPr>
        </p:nvSpPr>
        <p:spPr/>
        <p:txBody>
          <a:bodyPr/>
          <a:lstStyle/>
          <a:p>
            <a:fld id="{EB30B479-18A5-EA4D-AA5B-5F8BAE1DB390}" type="slidenum">
              <a:rPr lang="en-US" smtClean="0"/>
              <a:t>‹#›</a:t>
            </a:fld>
            <a:endParaRPr lang="en-US"/>
          </a:p>
        </p:txBody>
      </p:sp>
    </p:spTree>
    <p:extLst>
      <p:ext uri="{BB962C8B-B14F-4D97-AF65-F5344CB8AC3E}">
        <p14:creationId xmlns:p14="http://schemas.microsoft.com/office/powerpoint/2010/main" val="3152475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08BD6-F8ED-5748-870F-9B665CFDDE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60FFF8-5936-F94A-AFA2-1BB6A269C3B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E8EA43-F8D3-2E4A-B951-4EDC007754EC}"/>
              </a:ext>
            </a:extLst>
          </p:cNvPr>
          <p:cNvSpPr>
            <a:spLocks noGrp="1"/>
          </p:cNvSpPr>
          <p:nvPr>
            <p:ph type="dt" sz="half" idx="10"/>
          </p:nvPr>
        </p:nvSpPr>
        <p:spPr/>
        <p:txBody>
          <a:bodyPr/>
          <a:lstStyle/>
          <a:p>
            <a:fld id="{FA4ED6F4-CED8-464E-97CC-A75ABE2C64E9}" type="datetimeFigureOut">
              <a:rPr lang="en-US" smtClean="0"/>
              <a:t>9/14/21</a:t>
            </a:fld>
            <a:endParaRPr lang="en-US"/>
          </a:p>
        </p:txBody>
      </p:sp>
      <p:sp>
        <p:nvSpPr>
          <p:cNvPr id="5" name="Footer Placeholder 4">
            <a:extLst>
              <a:ext uri="{FF2B5EF4-FFF2-40B4-BE49-F238E27FC236}">
                <a16:creationId xmlns:a16="http://schemas.microsoft.com/office/drawing/2014/main" id="{DA0A859F-2E44-034A-B232-6A94487BE4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2BC640-3EEE-AC44-9A7E-A9C507877E9F}"/>
              </a:ext>
            </a:extLst>
          </p:cNvPr>
          <p:cNvSpPr>
            <a:spLocks noGrp="1"/>
          </p:cNvSpPr>
          <p:nvPr>
            <p:ph type="sldNum" sz="quarter" idx="12"/>
          </p:nvPr>
        </p:nvSpPr>
        <p:spPr/>
        <p:txBody>
          <a:bodyPr/>
          <a:lstStyle/>
          <a:p>
            <a:fld id="{EB30B479-18A5-EA4D-AA5B-5F8BAE1DB390}" type="slidenum">
              <a:rPr lang="en-US" smtClean="0"/>
              <a:t>‹#›</a:t>
            </a:fld>
            <a:endParaRPr lang="en-US"/>
          </a:p>
        </p:txBody>
      </p:sp>
    </p:spTree>
    <p:extLst>
      <p:ext uri="{BB962C8B-B14F-4D97-AF65-F5344CB8AC3E}">
        <p14:creationId xmlns:p14="http://schemas.microsoft.com/office/powerpoint/2010/main" val="3377410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11855-D555-D341-8840-777BFEE020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74BD3DF-9E1B-BF49-8E67-0F2708E56C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A47F7A-BE21-8D47-8FFE-EFCE96D25F1B}"/>
              </a:ext>
            </a:extLst>
          </p:cNvPr>
          <p:cNvSpPr>
            <a:spLocks noGrp="1"/>
          </p:cNvSpPr>
          <p:nvPr>
            <p:ph type="dt" sz="half" idx="10"/>
          </p:nvPr>
        </p:nvSpPr>
        <p:spPr/>
        <p:txBody>
          <a:bodyPr/>
          <a:lstStyle/>
          <a:p>
            <a:fld id="{FA4ED6F4-CED8-464E-97CC-A75ABE2C64E9}" type="datetimeFigureOut">
              <a:rPr lang="en-US" smtClean="0"/>
              <a:t>9/14/21</a:t>
            </a:fld>
            <a:endParaRPr lang="en-US"/>
          </a:p>
        </p:txBody>
      </p:sp>
      <p:sp>
        <p:nvSpPr>
          <p:cNvPr id="5" name="Footer Placeholder 4">
            <a:extLst>
              <a:ext uri="{FF2B5EF4-FFF2-40B4-BE49-F238E27FC236}">
                <a16:creationId xmlns:a16="http://schemas.microsoft.com/office/drawing/2014/main" id="{4F0C7906-CEAB-6947-B405-95E3452D5C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9E05EC-3D07-AA4E-A1DB-4101CFDCBD72}"/>
              </a:ext>
            </a:extLst>
          </p:cNvPr>
          <p:cNvSpPr>
            <a:spLocks noGrp="1"/>
          </p:cNvSpPr>
          <p:nvPr>
            <p:ph type="sldNum" sz="quarter" idx="12"/>
          </p:nvPr>
        </p:nvSpPr>
        <p:spPr/>
        <p:txBody>
          <a:bodyPr/>
          <a:lstStyle/>
          <a:p>
            <a:fld id="{EB30B479-18A5-EA4D-AA5B-5F8BAE1DB390}" type="slidenum">
              <a:rPr lang="en-US" smtClean="0"/>
              <a:t>‹#›</a:t>
            </a:fld>
            <a:endParaRPr lang="en-US"/>
          </a:p>
        </p:txBody>
      </p:sp>
    </p:spTree>
    <p:extLst>
      <p:ext uri="{BB962C8B-B14F-4D97-AF65-F5344CB8AC3E}">
        <p14:creationId xmlns:p14="http://schemas.microsoft.com/office/powerpoint/2010/main" val="3927327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8AFE0-AD2A-1A4D-82AE-083D2B0EC7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D6AF8C-E4BE-DD4D-8B69-5AFADACE08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405588-A28E-064B-A4D1-581A7CB2C5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52D424-138B-614B-AC91-DE0E4677AEA3}"/>
              </a:ext>
            </a:extLst>
          </p:cNvPr>
          <p:cNvSpPr>
            <a:spLocks noGrp="1"/>
          </p:cNvSpPr>
          <p:nvPr>
            <p:ph type="dt" sz="half" idx="10"/>
          </p:nvPr>
        </p:nvSpPr>
        <p:spPr/>
        <p:txBody>
          <a:bodyPr/>
          <a:lstStyle/>
          <a:p>
            <a:fld id="{FA4ED6F4-CED8-464E-97CC-A75ABE2C64E9}" type="datetimeFigureOut">
              <a:rPr lang="en-US" smtClean="0"/>
              <a:t>9/14/21</a:t>
            </a:fld>
            <a:endParaRPr lang="en-US"/>
          </a:p>
        </p:txBody>
      </p:sp>
      <p:sp>
        <p:nvSpPr>
          <p:cNvPr id="6" name="Footer Placeholder 5">
            <a:extLst>
              <a:ext uri="{FF2B5EF4-FFF2-40B4-BE49-F238E27FC236}">
                <a16:creationId xmlns:a16="http://schemas.microsoft.com/office/drawing/2014/main" id="{C6B0B501-180F-A74F-8669-8BD67DCF2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AF31C-9889-AA4B-8627-232733C89406}"/>
              </a:ext>
            </a:extLst>
          </p:cNvPr>
          <p:cNvSpPr>
            <a:spLocks noGrp="1"/>
          </p:cNvSpPr>
          <p:nvPr>
            <p:ph type="sldNum" sz="quarter" idx="12"/>
          </p:nvPr>
        </p:nvSpPr>
        <p:spPr/>
        <p:txBody>
          <a:bodyPr/>
          <a:lstStyle/>
          <a:p>
            <a:fld id="{EB30B479-18A5-EA4D-AA5B-5F8BAE1DB390}" type="slidenum">
              <a:rPr lang="en-US" smtClean="0"/>
              <a:t>‹#›</a:t>
            </a:fld>
            <a:endParaRPr lang="en-US"/>
          </a:p>
        </p:txBody>
      </p:sp>
    </p:spTree>
    <p:extLst>
      <p:ext uri="{BB962C8B-B14F-4D97-AF65-F5344CB8AC3E}">
        <p14:creationId xmlns:p14="http://schemas.microsoft.com/office/powerpoint/2010/main" val="3803918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9AF3-F7CE-DA4D-8955-344B9537FA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781956-5AD5-7944-BBE2-DE23937C0B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3E8DBE-7C49-7341-A9F9-A5CE9A67CA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2F7163-7488-C94A-97C7-549595B541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B15D10-D4F0-B844-AECA-9E8A963090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1734B2-559F-5A47-94C0-DF8D7C11E8EC}"/>
              </a:ext>
            </a:extLst>
          </p:cNvPr>
          <p:cNvSpPr>
            <a:spLocks noGrp="1"/>
          </p:cNvSpPr>
          <p:nvPr>
            <p:ph type="dt" sz="half" idx="10"/>
          </p:nvPr>
        </p:nvSpPr>
        <p:spPr/>
        <p:txBody>
          <a:bodyPr/>
          <a:lstStyle/>
          <a:p>
            <a:fld id="{FA4ED6F4-CED8-464E-97CC-A75ABE2C64E9}" type="datetimeFigureOut">
              <a:rPr lang="en-US" smtClean="0"/>
              <a:t>9/14/21</a:t>
            </a:fld>
            <a:endParaRPr lang="en-US"/>
          </a:p>
        </p:txBody>
      </p:sp>
      <p:sp>
        <p:nvSpPr>
          <p:cNvPr id="8" name="Footer Placeholder 7">
            <a:extLst>
              <a:ext uri="{FF2B5EF4-FFF2-40B4-BE49-F238E27FC236}">
                <a16:creationId xmlns:a16="http://schemas.microsoft.com/office/drawing/2014/main" id="{53256DEB-D59B-8E41-BF9F-76D6810026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D8BE16-349C-0746-8410-160AAB4D8A71}"/>
              </a:ext>
            </a:extLst>
          </p:cNvPr>
          <p:cNvSpPr>
            <a:spLocks noGrp="1"/>
          </p:cNvSpPr>
          <p:nvPr>
            <p:ph type="sldNum" sz="quarter" idx="12"/>
          </p:nvPr>
        </p:nvSpPr>
        <p:spPr/>
        <p:txBody>
          <a:bodyPr/>
          <a:lstStyle/>
          <a:p>
            <a:fld id="{EB30B479-18A5-EA4D-AA5B-5F8BAE1DB390}" type="slidenum">
              <a:rPr lang="en-US" smtClean="0"/>
              <a:t>‹#›</a:t>
            </a:fld>
            <a:endParaRPr lang="en-US"/>
          </a:p>
        </p:txBody>
      </p:sp>
    </p:spTree>
    <p:extLst>
      <p:ext uri="{BB962C8B-B14F-4D97-AF65-F5344CB8AC3E}">
        <p14:creationId xmlns:p14="http://schemas.microsoft.com/office/powerpoint/2010/main" val="1097996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3EEA3-73A1-E644-BBA7-DDF3A506B8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C42546-3E80-6A4F-A7C6-AA8C4877E965}"/>
              </a:ext>
            </a:extLst>
          </p:cNvPr>
          <p:cNvSpPr>
            <a:spLocks noGrp="1"/>
          </p:cNvSpPr>
          <p:nvPr>
            <p:ph type="dt" sz="half" idx="10"/>
          </p:nvPr>
        </p:nvSpPr>
        <p:spPr/>
        <p:txBody>
          <a:bodyPr/>
          <a:lstStyle/>
          <a:p>
            <a:fld id="{FA4ED6F4-CED8-464E-97CC-A75ABE2C64E9}" type="datetimeFigureOut">
              <a:rPr lang="en-US" smtClean="0"/>
              <a:t>9/14/21</a:t>
            </a:fld>
            <a:endParaRPr lang="en-US"/>
          </a:p>
        </p:txBody>
      </p:sp>
      <p:sp>
        <p:nvSpPr>
          <p:cNvPr id="4" name="Footer Placeholder 3">
            <a:extLst>
              <a:ext uri="{FF2B5EF4-FFF2-40B4-BE49-F238E27FC236}">
                <a16:creationId xmlns:a16="http://schemas.microsoft.com/office/drawing/2014/main" id="{62CC6411-8190-A344-874D-712E6FA6F4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B5EDDA-7BC8-5E4E-9082-31D959DB843D}"/>
              </a:ext>
            </a:extLst>
          </p:cNvPr>
          <p:cNvSpPr>
            <a:spLocks noGrp="1"/>
          </p:cNvSpPr>
          <p:nvPr>
            <p:ph type="sldNum" sz="quarter" idx="12"/>
          </p:nvPr>
        </p:nvSpPr>
        <p:spPr/>
        <p:txBody>
          <a:bodyPr/>
          <a:lstStyle/>
          <a:p>
            <a:fld id="{EB30B479-18A5-EA4D-AA5B-5F8BAE1DB390}" type="slidenum">
              <a:rPr lang="en-US" smtClean="0"/>
              <a:t>‹#›</a:t>
            </a:fld>
            <a:endParaRPr lang="en-US"/>
          </a:p>
        </p:txBody>
      </p:sp>
    </p:spTree>
    <p:extLst>
      <p:ext uri="{BB962C8B-B14F-4D97-AF65-F5344CB8AC3E}">
        <p14:creationId xmlns:p14="http://schemas.microsoft.com/office/powerpoint/2010/main" val="77416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652CF6-F659-8A42-B7FB-159F0FC8FB92}"/>
              </a:ext>
            </a:extLst>
          </p:cNvPr>
          <p:cNvSpPr>
            <a:spLocks noGrp="1"/>
          </p:cNvSpPr>
          <p:nvPr>
            <p:ph type="dt" sz="half" idx="10"/>
          </p:nvPr>
        </p:nvSpPr>
        <p:spPr/>
        <p:txBody>
          <a:bodyPr/>
          <a:lstStyle/>
          <a:p>
            <a:fld id="{FA4ED6F4-CED8-464E-97CC-A75ABE2C64E9}" type="datetimeFigureOut">
              <a:rPr lang="en-US" smtClean="0"/>
              <a:t>9/14/21</a:t>
            </a:fld>
            <a:endParaRPr lang="en-US"/>
          </a:p>
        </p:txBody>
      </p:sp>
      <p:sp>
        <p:nvSpPr>
          <p:cNvPr id="3" name="Footer Placeholder 2">
            <a:extLst>
              <a:ext uri="{FF2B5EF4-FFF2-40B4-BE49-F238E27FC236}">
                <a16:creationId xmlns:a16="http://schemas.microsoft.com/office/drawing/2014/main" id="{661B4A77-0508-014D-A35B-924D7C78C8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CD076E-FC8E-884C-9536-28171541E8A3}"/>
              </a:ext>
            </a:extLst>
          </p:cNvPr>
          <p:cNvSpPr>
            <a:spLocks noGrp="1"/>
          </p:cNvSpPr>
          <p:nvPr>
            <p:ph type="sldNum" sz="quarter" idx="12"/>
          </p:nvPr>
        </p:nvSpPr>
        <p:spPr/>
        <p:txBody>
          <a:bodyPr/>
          <a:lstStyle/>
          <a:p>
            <a:fld id="{EB30B479-18A5-EA4D-AA5B-5F8BAE1DB390}" type="slidenum">
              <a:rPr lang="en-US" smtClean="0"/>
              <a:t>‹#›</a:t>
            </a:fld>
            <a:endParaRPr lang="en-US"/>
          </a:p>
        </p:txBody>
      </p:sp>
    </p:spTree>
    <p:extLst>
      <p:ext uri="{BB962C8B-B14F-4D97-AF65-F5344CB8AC3E}">
        <p14:creationId xmlns:p14="http://schemas.microsoft.com/office/powerpoint/2010/main" val="2962459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D85F4-DAB2-A942-8261-47E6E78FB8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4C5B08-F9A7-3045-BFF6-1BD658ECCA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D5E3A5-5A45-834F-BE2C-C434655B0A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0B70F2-881D-1440-9603-F94FF982843B}"/>
              </a:ext>
            </a:extLst>
          </p:cNvPr>
          <p:cNvSpPr>
            <a:spLocks noGrp="1"/>
          </p:cNvSpPr>
          <p:nvPr>
            <p:ph type="dt" sz="half" idx="10"/>
          </p:nvPr>
        </p:nvSpPr>
        <p:spPr/>
        <p:txBody>
          <a:bodyPr/>
          <a:lstStyle/>
          <a:p>
            <a:fld id="{FA4ED6F4-CED8-464E-97CC-A75ABE2C64E9}" type="datetimeFigureOut">
              <a:rPr lang="en-US" smtClean="0"/>
              <a:t>9/14/21</a:t>
            </a:fld>
            <a:endParaRPr lang="en-US"/>
          </a:p>
        </p:txBody>
      </p:sp>
      <p:sp>
        <p:nvSpPr>
          <p:cNvPr id="6" name="Footer Placeholder 5">
            <a:extLst>
              <a:ext uri="{FF2B5EF4-FFF2-40B4-BE49-F238E27FC236}">
                <a16:creationId xmlns:a16="http://schemas.microsoft.com/office/drawing/2014/main" id="{754732FA-38D2-3048-95BD-9F843BA629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D53EC9-F03A-F54F-B454-AD8EC8A05139}"/>
              </a:ext>
            </a:extLst>
          </p:cNvPr>
          <p:cNvSpPr>
            <a:spLocks noGrp="1"/>
          </p:cNvSpPr>
          <p:nvPr>
            <p:ph type="sldNum" sz="quarter" idx="12"/>
          </p:nvPr>
        </p:nvSpPr>
        <p:spPr/>
        <p:txBody>
          <a:bodyPr/>
          <a:lstStyle/>
          <a:p>
            <a:fld id="{EB30B479-18A5-EA4D-AA5B-5F8BAE1DB390}" type="slidenum">
              <a:rPr lang="en-US" smtClean="0"/>
              <a:t>‹#›</a:t>
            </a:fld>
            <a:endParaRPr lang="en-US"/>
          </a:p>
        </p:txBody>
      </p:sp>
    </p:spTree>
    <p:extLst>
      <p:ext uri="{BB962C8B-B14F-4D97-AF65-F5344CB8AC3E}">
        <p14:creationId xmlns:p14="http://schemas.microsoft.com/office/powerpoint/2010/main" val="84818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65F36-DD87-F848-BBD2-E9AE652A33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A37DF0-8D9B-F34A-B9B6-D270FA3DFA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B9656D-1D95-854B-983C-FAA8E39836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F2F1A5-7EFC-0D44-80B6-21D87E59804A}"/>
              </a:ext>
            </a:extLst>
          </p:cNvPr>
          <p:cNvSpPr>
            <a:spLocks noGrp="1"/>
          </p:cNvSpPr>
          <p:nvPr>
            <p:ph type="dt" sz="half" idx="10"/>
          </p:nvPr>
        </p:nvSpPr>
        <p:spPr/>
        <p:txBody>
          <a:bodyPr/>
          <a:lstStyle/>
          <a:p>
            <a:fld id="{FA4ED6F4-CED8-464E-97CC-A75ABE2C64E9}" type="datetimeFigureOut">
              <a:rPr lang="en-US" smtClean="0"/>
              <a:t>9/14/21</a:t>
            </a:fld>
            <a:endParaRPr lang="en-US"/>
          </a:p>
        </p:txBody>
      </p:sp>
      <p:sp>
        <p:nvSpPr>
          <p:cNvPr id="6" name="Footer Placeholder 5">
            <a:extLst>
              <a:ext uri="{FF2B5EF4-FFF2-40B4-BE49-F238E27FC236}">
                <a16:creationId xmlns:a16="http://schemas.microsoft.com/office/drawing/2014/main" id="{83697BE1-9A53-494D-AA57-17DBF7255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641BFF-E3C7-1A4A-BA33-59F4DFFED26F}"/>
              </a:ext>
            </a:extLst>
          </p:cNvPr>
          <p:cNvSpPr>
            <a:spLocks noGrp="1"/>
          </p:cNvSpPr>
          <p:nvPr>
            <p:ph type="sldNum" sz="quarter" idx="12"/>
          </p:nvPr>
        </p:nvSpPr>
        <p:spPr/>
        <p:txBody>
          <a:bodyPr/>
          <a:lstStyle/>
          <a:p>
            <a:fld id="{EB30B479-18A5-EA4D-AA5B-5F8BAE1DB390}" type="slidenum">
              <a:rPr lang="en-US" smtClean="0"/>
              <a:t>‹#›</a:t>
            </a:fld>
            <a:endParaRPr lang="en-US"/>
          </a:p>
        </p:txBody>
      </p:sp>
    </p:spTree>
    <p:extLst>
      <p:ext uri="{BB962C8B-B14F-4D97-AF65-F5344CB8AC3E}">
        <p14:creationId xmlns:p14="http://schemas.microsoft.com/office/powerpoint/2010/main" val="3945924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5391E-E0F4-4949-8DBA-A9B1D513AE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B5F743-3A6C-834E-8588-E1959BDE22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DE05C2-AE43-E342-B7B0-F222FC5EA3CF}"/>
              </a:ext>
            </a:extLst>
          </p:cNvPr>
          <p:cNvSpPr>
            <a:spLocks noGrp="1"/>
          </p:cNvSpPr>
          <p:nvPr>
            <p:ph type="dt" sz="half" idx="10"/>
          </p:nvPr>
        </p:nvSpPr>
        <p:spPr/>
        <p:txBody>
          <a:bodyPr/>
          <a:lstStyle/>
          <a:p>
            <a:fld id="{FA4ED6F4-CED8-464E-97CC-A75ABE2C64E9}" type="datetimeFigureOut">
              <a:rPr lang="en-US" smtClean="0"/>
              <a:t>9/14/21</a:t>
            </a:fld>
            <a:endParaRPr lang="en-US"/>
          </a:p>
        </p:txBody>
      </p:sp>
      <p:sp>
        <p:nvSpPr>
          <p:cNvPr id="5" name="Footer Placeholder 4">
            <a:extLst>
              <a:ext uri="{FF2B5EF4-FFF2-40B4-BE49-F238E27FC236}">
                <a16:creationId xmlns:a16="http://schemas.microsoft.com/office/drawing/2014/main" id="{353A0995-E1AE-6F47-80CD-F714AB142E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8337A3-974D-AE41-85BF-A0C28120CD99}"/>
              </a:ext>
            </a:extLst>
          </p:cNvPr>
          <p:cNvSpPr>
            <a:spLocks noGrp="1"/>
          </p:cNvSpPr>
          <p:nvPr>
            <p:ph type="sldNum" sz="quarter" idx="12"/>
          </p:nvPr>
        </p:nvSpPr>
        <p:spPr/>
        <p:txBody>
          <a:bodyPr/>
          <a:lstStyle/>
          <a:p>
            <a:fld id="{EB30B479-18A5-EA4D-AA5B-5F8BAE1DB390}" type="slidenum">
              <a:rPr lang="en-US" smtClean="0"/>
              <a:t>‹#›</a:t>
            </a:fld>
            <a:endParaRPr lang="en-US"/>
          </a:p>
        </p:txBody>
      </p:sp>
    </p:spTree>
    <p:extLst>
      <p:ext uri="{BB962C8B-B14F-4D97-AF65-F5344CB8AC3E}">
        <p14:creationId xmlns:p14="http://schemas.microsoft.com/office/powerpoint/2010/main" val="1624300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4DC16D-12AE-9746-8853-99E070C35D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7E5C13-57F3-B040-8472-272FF0BB52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EB39B-DEC6-5D47-809A-FEDD64826099}"/>
              </a:ext>
            </a:extLst>
          </p:cNvPr>
          <p:cNvSpPr>
            <a:spLocks noGrp="1"/>
          </p:cNvSpPr>
          <p:nvPr>
            <p:ph type="dt" sz="half" idx="10"/>
          </p:nvPr>
        </p:nvSpPr>
        <p:spPr/>
        <p:txBody>
          <a:bodyPr/>
          <a:lstStyle/>
          <a:p>
            <a:fld id="{FA4ED6F4-CED8-464E-97CC-A75ABE2C64E9}" type="datetimeFigureOut">
              <a:rPr lang="en-US" smtClean="0"/>
              <a:t>9/14/21</a:t>
            </a:fld>
            <a:endParaRPr lang="en-US"/>
          </a:p>
        </p:txBody>
      </p:sp>
      <p:sp>
        <p:nvSpPr>
          <p:cNvPr id="5" name="Footer Placeholder 4">
            <a:extLst>
              <a:ext uri="{FF2B5EF4-FFF2-40B4-BE49-F238E27FC236}">
                <a16:creationId xmlns:a16="http://schemas.microsoft.com/office/drawing/2014/main" id="{4A16139F-0C16-D741-88F8-0D60A4E24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740A16-40BE-9147-8714-AB53B96EF68C}"/>
              </a:ext>
            </a:extLst>
          </p:cNvPr>
          <p:cNvSpPr>
            <a:spLocks noGrp="1"/>
          </p:cNvSpPr>
          <p:nvPr>
            <p:ph type="sldNum" sz="quarter" idx="12"/>
          </p:nvPr>
        </p:nvSpPr>
        <p:spPr/>
        <p:txBody>
          <a:bodyPr/>
          <a:lstStyle/>
          <a:p>
            <a:fld id="{EB30B479-18A5-EA4D-AA5B-5F8BAE1DB390}" type="slidenum">
              <a:rPr lang="en-US" smtClean="0"/>
              <a:t>‹#›</a:t>
            </a:fld>
            <a:endParaRPr lang="en-US"/>
          </a:p>
        </p:txBody>
      </p:sp>
    </p:spTree>
    <p:extLst>
      <p:ext uri="{BB962C8B-B14F-4D97-AF65-F5344CB8AC3E}">
        <p14:creationId xmlns:p14="http://schemas.microsoft.com/office/powerpoint/2010/main" val="1043559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5000"/>
            <a:lum/>
          </a:blip>
          <a:srcRect/>
          <a:stretch>
            <a:fillRect l="-14000" r="-14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150435-CEBB-6646-9F5D-D2338EBB35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0AD3D9-42CD-114D-84DA-4D45A4CD1E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D9D228-5A0B-FC4A-A71D-DC2E1EAC0F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4ED6F4-CED8-464E-97CC-A75ABE2C64E9}" type="datetimeFigureOut">
              <a:rPr lang="en-US" smtClean="0"/>
              <a:t>9/14/21</a:t>
            </a:fld>
            <a:endParaRPr lang="en-US"/>
          </a:p>
        </p:txBody>
      </p:sp>
      <p:sp>
        <p:nvSpPr>
          <p:cNvPr id="5" name="Footer Placeholder 4">
            <a:extLst>
              <a:ext uri="{FF2B5EF4-FFF2-40B4-BE49-F238E27FC236}">
                <a16:creationId xmlns:a16="http://schemas.microsoft.com/office/drawing/2014/main" id="{BCF4A377-F7BB-2246-8D59-2B083675C9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8D96296-E020-EE44-9406-0313B662CB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30B479-18A5-EA4D-AA5B-5F8BAE1DB390}" type="slidenum">
              <a:rPr lang="en-US" smtClean="0"/>
              <a:t>‹#›</a:t>
            </a:fld>
            <a:endParaRPr lang="en-US"/>
          </a:p>
        </p:txBody>
      </p:sp>
    </p:spTree>
    <p:extLst>
      <p:ext uri="{BB962C8B-B14F-4D97-AF65-F5344CB8AC3E}">
        <p14:creationId xmlns:p14="http://schemas.microsoft.com/office/powerpoint/2010/main" val="60688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www.biblegateway.com/passage/?search=Numbers+35%3A+33+-+34&amp;version=NKJV#fen-NKJV-4879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879440-C099-CB4A-B590-5919F3597C40}"/>
              </a:ext>
            </a:extLst>
          </p:cNvPr>
          <p:cNvSpPr>
            <a:spLocks noGrp="1"/>
          </p:cNvSpPr>
          <p:nvPr>
            <p:ph idx="1"/>
          </p:nvPr>
        </p:nvSpPr>
        <p:spPr>
          <a:xfrm>
            <a:off x="0" y="297712"/>
            <a:ext cx="12192000" cy="6560288"/>
          </a:xfrm>
          <a:blipFill dpi="0" rotWithShape="1">
            <a:blip r:embed="rId2">
              <a:alphaModFix amt="0"/>
            </a:blip>
            <a:srcRect/>
            <a:stretch>
              <a:fillRect/>
            </a:stretch>
          </a:blipFill>
        </p:spPr>
        <p:txBody>
          <a:bodyPr>
            <a:normAutofit lnSpcReduction="10000"/>
          </a:bodyPr>
          <a:lstStyle/>
          <a:p>
            <a:pPr marL="0" marR="0" indent="0">
              <a:spcBef>
                <a:spcPts val="0"/>
              </a:spcBef>
              <a:spcAft>
                <a:spcPts val="0"/>
              </a:spcAft>
              <a:buNone/>
            </a:pPr>
            <a:r>
              <a:rPr lang="ne-NP" sz="3400" b="1" dirty="0">
                <a:solidFill>
                  <a:srgbClr val="FF0000"/>
                </a:solidFill>
                <a:effectLst/>
                <a:highlight>
                  <a:srgbClr val="FFFF00"/>
                </a:highlight>
                <a:latin typeface="Calibri" panose="020F0502020204030204" pitchFamily="34" charset="0"/>
                <a:ea typeface="Calibri" panose="020F0502020204030204" pitchFamily="34" charset="0"/>
                <a:cs typeface="Mangal" panose="02040503050203030202" pitchFamily="18" charset="0"/>
              </a:rPr>
              <a:t>परखाल लड्ने पाँचवटा विषयहरु </a:t>
            </a:r>
            <a:r>
              <a:rPr lang="en-US" sz="3400" b="1" dirty="0">
                <a:solidFill>
                  <a:srgbClr val="FF0000"/>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The Broken Wall To Be Repaired</a:t>
            </a:r>
          </a:p>
          <a:p>
            <a:pPr marL="0" marR="0" indent="0">
              <a:lnSpc>
                <a:spcPct val="150000"/>
              </a:lnSpc>
              <a:spcBef>
                <a:spcPts val="0"/>
              </a:spcBef>
              <a:spcAft>
                <a:spcPts val="0"/>
              </a:spcAft>
              <a:buNone/>
            </a:pPr>
            <a:br>
              <a:rPr lang="en-US" sz="3200" dirty="0">
                <a:effectLst/>
                <a:latin typeface="Mangal" panose="02040503050203030202" pitchFamily="18" charset="0"/>
                <a:ea typeface="Calibri" panose="020F0502020204030204" pitchFamily="34" charset="0"/>
                <a:cs typeface="Mangal" panose="02040503050203030202" pitchFamily="18" charset="0"/>
              </a:rPr>
            </a:br>
            <a:r>
              <a:rPr lang="en-US" sz="3200" dirty="0">
                <a:effectLst/>
                <a:latin typeface="Mangal" panose="02040503050203030202" pitchFamily="18" charset="0"/>
                <a:ea typeface="Calibri" panose="020F0502020204030204" pitchFamily="34" charset="0"/>
                <a:cs typeface="Mangal" panose="02040503050203030202" pitchFamily="18" charset="0"/>
              </a:rPr>
              <a:t>30“</a:t>
            </a:r>
            <a:r>
              <a:rPr lang="ne-NP" sz="3200" dirty="0">
                <a:effectLst/>
                <a:latin typeface="Calibri" panose="020F0502020204030204" pitchFamily="34" charset="0"/>
                <a:ea typeface="Calibri" panose="020F0502020204030204" pitchFamily="34" charset="0"/>
                <a:cs typeface="Mangal" panose="02040503050203030202" pitchFamily="18" charset="0"/>
              </a:rPr>
              <a:t>पर्खाल निर्माण गरिदिने र देश मद्वारा नष्‍ट नहोस्‌ भनी देशको लागि मेरो सामुन्‍ने धाँदोमा उभिदिने एक जना मानिस तिनीहरूका बीचमा मैले हेरें</a:t>
            </a:r>
            <a:r>
              <a:rPr lang="en-US" sz="3200" dirty="0">
                <a:effectLst/>
                <a:latin typeface="Mangal" panose="02040503050203030202" pitchFamily="18" charset="0"/>
                <a:ea typeface="Calibri" panose="020F0502020204030204" pitchFamily="34" charset="0"/>
                <a:cs typeface="Mangal" panose="02040503050203030202" pitchFamily="18" charset="0"/>
              </a:rPr>
              <a:t>, </a:t>
            </a:r>
            <a:r>
              <a:rPr lang="ne-NP" sz="3200" dirty="0">
                <a:effectLst/>
                <a:latin typeface="Calibri" panose="020F0502020204030204" pitchFamily="34" charset="0"/>
                <a:ea typeface="Calibri" panose="020F0502020204030204" pitchFamily="34" charset="0"/>
                <a:cs typeface="Mangal" panose="02040503050203030202" pitchFamily="18" charset="0"/>
              </a:rPr>
              <a:t>तर मैले कोही पनि पाइनँ।</a:t>
            </a:r>
            <a:endParaRPr lang="en-US" sz="3200" dirty="0">
              <a:effectLst/>
              <a:latin typeface="Calibri" panose="020F0502020204030204" pitchFamily="34" charset="0"/>
              <a:ea typeface="Calibri" panose="020F0502020204030204" pitchFamily="34" charset="0"/>
              <a:cs typeface="Mangal" panose="02040503050203030202" pitchFamily="18" charset="0"/>
            </a:endParaRPr>
          </a:p>
          <a:p>
            <a:pPr marL="0" marR="0" indent="0">
              <a:spcBef>
                <a:spcPts val="0"/>
              </a:spcBef>
              <a:spcAft>
                <a:spcPts val="0"/>
              </a:spcAft>
              <a:buNone/>
            </a:pPr>
            <a:r>
              <a:rPr lang="ne-NP" sz="3200" b="1" dirty="0">
                <a:effectLst/>
                <a:latin typeface="Calibri" panose="020F0502020204030204" pitchFamily="34" charset="0"/>
                <a:ea typeface="Calibri" panose="020F0502020204030204" pitchFamily="34" charset="0"/>
                <a:cs typeface="Mangal" panose="02040503050203030202" pitchFamily="18" charset="0"/>
              </a:rPr>
              <a:t>इजकिएल </a:t>
            </a:r>
            <a:r>
              <a:rPr lang="en-US" sz="3200" b="1" dirty="0">
                <a:effectLst/>
                <a:latin typeface="Mangal" panose="02040503050203030202" pitchFamily="18" charset="0"/>
                <a:ea typeface="Calibri" panose="020F0502020204030204" pitchFamily="34" charset="0"/>
                <a:cs typeface="Mangal" panose="02040503050203030202" pitchFamily="18" charset="0"/>
              </a:rPr>
              <a:t>22:30</a:t>
            </a:r>
            <a:endParaRPr lang="en-US" sz="3200" b="1" dirty="0">
              <a:effectLst/>
              <a:latin typeface="Calibri" panose="020F0502020204030204" pitchFamily="34" charset="0"/>
              <a:ea typeface="Calibri" panose="020F0502020204030204" pitchFamily="34" charset="0"/>
              <a:cs typeface="Mangal" panose="02040503050203030202" pitchFamily="18" charset="0"/>
            </a:endParaRPr>
          </a:p>
          <a:p>
            <a:pPr marL="0" indent="0">
              <a:buNone/>
            </a:pPr>
            <a:endParaRPr lang="en-US" sz="3200" dirty="0">
              <a:solidFill>
                <a:srgbClr val="444444"/>
              </a:solidFill>
              <a:latin typeface="ArialMT"/>
            </a:endParaRPr>
          </a:p>
          <a:p>
            <a:pPr marL="0" indent="0" algn="l">
              <a:buNone/>
            </a:pPr>
            <a:r>
              <a:rPr lang="en-US" sz="3400" b="1" i="0" baseline="30000" dirty="0">
                <a:solidFill>
                  <a:srgbClr val="000000"/>
                </a:solidFill>
                <a:effectLst/>
                <a:latin typeface="Times New Roman" panose="02020603050405020304" pitchFamily="18" charset="0"/>
                <a:cs typeface="Times New Roman" panose="02020603050405020304" pitchFamily="18" charset="0"/>
              </a:rPr>
              <a:t>30 </a:t>
            </a:r>
            <a:r>
              <a:rPr lang="en-US" sz="3400" b="0" i="0" dirty="0">
                <a:solidFill>
                  <a:srgbClr val="000000"/>
                </a:solidFill>
                <a:effectLst/>
                <a:latin typeface="Times New Roman" panose="02020603050405020304" pitchFamily="18" charset="0"/>
                <a:cs typeface="Times New Roman" panose="02020603050405020304" pitchFamily="18" charset="0"/>
              </a:rPr>
              <a:t>So I sought for a man among them who would make a wall, and stand in the gap before Me on behalf of the land, that I should not destroy it; but I found no one</a:t>
            </a:r>
          </a:p>
          <a:p>
            <a:pPr marL="0" indent="0">
              <a:buNone/>
            </a:pPr>
            <a:r>
              <a:rPr lang="en-US" sz="3400" b="1" i="0" dirty="0">
                <a:solidFill>
                  <a:srgbClr val="000000"/>
                </a:solidFill>
                <a:effectLst/>
                <a:latin typeface="Times New Roman" panose="02020603050405020304" pitchFamily="18" charset="0"/>
                <a:cs typeface="Times New Roman" panose="02020603050405020304" pitchFamily="18" charset="0"/>
              </a:rPr>
              <a:t>Ezekiel 22:30</a:t>
            </a:r>
          </a:p>
          <a:p>
            <a:pPr marL="0" indent="0">
              <a:buNone/>
            </a:pPr>
            <a:endParaRPr lang="en-US" dirty="0"/>
          </a:p>
        </p:txBody>
      </p:sp>
    </p:spTree>
    <p:extLst>
      <p:ext uri="{BB962C8B-B14F-4D97-AF65-F5344CB8AC3E}">
        <p14:creationId xmlns:p14="http://schemas.microsoft.com/office/powerpoint/2010/main" val="733003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1233377"/>
            <a:ext cx="12192000" cy="5624622"/>
          </a:xfrm>
        </p:spPr>
        <p:txBody>
          <a:bodyPr>
            <a:normAutofit fontScale="77500" lnSpcReduction="20000"/>
          </a:bodyPr>
          <a:lstStyle/>
          <a:p>
            <a:pPr marL="635" marR="0" indent="0">
              <a:lnSpc>
                <a:spcPct val="107000"/>
              </a:lnSpc>
              <a:spcBef>
                <a:spcPts val="0"/>
              </a:spcBef>
              <a:spcAft>
                <a:spcPts val="0"/>
              </a:spcAft>
              <a:buNone/>
            </a:pPr>
            <a:r>
              <a:rPr lang="en-US" sz="2600" b="1" dirty="0">
                <a:solidFill>
                  <a:srgbClr val="221F20"/>
                </a:solidFill>
                <a:effectLst/>
                <a:latin typeface="Times New Roman" panose="02020603050405020304" pitchFamily="18" charset="0"/>
                <a:ea typeface="Century" panose="02040604050505020304" pitchFamily="18" charset="0"/>
                <a:cs typeface="Times New Roman" panose="02020603050405020304" pitchFamily="18" charset="0"/>
              </a:rPr>
              <a:t>GENESIS 4:10</a:t>
            </a:r>
          </a:p>
          <a:p>
            <a:pPr marL="635" indent="0" algn="just">
              <a:lnSpc>
                <a:spcPct val="102000"/>
              </a:lnSpc>
              <a:spcBef>
                <a:spcPts val="0"/>
              </a:spcBef>
              <a:spcAft>
                <a:spcPts val="915"/>
              </a:spcAft>
              <a:buNone/>
            </a:pPr>
            <a:r>
              <a:rPr lang="en-US" sz="2600" dirty="0">
                <a:solidFill>
                  <a:srgbClr val="221F20"/>
                </a:solidFill>
                <a:effectLst/>
                <a:latin typeface="Times New Roman" panose="02020603050405020304" pitchFamily="18" charset="0"/>
                <a:ea typeface="Calibri" panose="020F0502020204030204" pitchFamily="34" charset="0"/>
                <a:cs typeface="Times New Roman" panose="02020603050405020304" pitchFamily="18" charset="0"/>
              </a:rPr>
              <a:t>And the Lord said: What have you done? The voice of your brother’s blood is crying to me from ground.</a:t>
            </a:r>
            <a:r>
              <a:rPr lang="en-US" sz="2600" dirty="0">
                <a:effectLst/>
                <a:latin typeface="Mangal" panose="02040503050203030202" pitchFamily="18" charset="0"/>
                <a:ea typeface="Calibri" panose="020F0502020204030204" pitchFamily="34" charset="0"/>
                <a:cs typeface="Mangal" panose="02040503050203030202" pitchFamily="18" charset="0"/>
              </a:rPr>
              <a:t> </a:t>
            </a:r>
          </a:p>
          <a:p>
            <a:pPr marL="635" indent="0" algn="just">
              <a:lnSpc>
                <a:spcPct val="102000"/>
              </a:lnSpc>
              <a:spcBef>
                <a:spcPts val="0"/>
              </a:spcBef>
              <a:spcAft>
                <a:spcPts val="915"/>
              </a:spcAft>
              <a:buNone/>
            </a:pPr>
            <a:endParaRPr lang="en-US" sz="1800" dirty="0">
              <a:effectLst/>
              <a:latin typeface="Mangal" panose="02040503050203030202" pitchFamily="18" charset="0"/>
              <a:ea typeface="Calibri" panose="020F0502020204030204" pitchFamily="34" charset="0"/>
              <a:cs typeface="Mangal" panose="02040503050203030202" pitchFamily="18" charset="0"/>
            </a:endParaRPr>
          </a:p>
          <a:p>
            <a:pPr marL="635" indent="0" algn="just">
              <a:lnSpc>
                <a:spcPct val="102000"/>
              </a:lnSpc>
              <a:spcBef>
                <a:spcPts val="0"/>
              </a:spcBef>
              <a:spcAft>
                <a:spcPts val="915"/>
              </a:spcAft>
              <a:buNone/>
            </a:pPr>
            <a:r>
              <a:rPr lang="ne-NP" sz="2400" b="1" dirty="0">
                <a:effectLst/>
                <a:latin typeface="Mangal" panose="02040503050203030202" pitchFamily="18" charset="0"/>
                <a:ea typeface="Calibri" panose="020F0502020204030204" pitchFamily="34" charset="0"/>
                <a:cs typeface="Mangal" panose="02040503050203030202" pitchFamily="18" charset="0"/>
              </a:rPr>
              <a:t>उत्‍पत्ति</a:t>
            </a:r>
            <a:r>
              <a:rPr lang="en-US" sz="2400" b="1" dirty="0">
                <a:effectLst/>
                <a:latin typeface="Mangal" panose="02040503050203030202" pitchFamily="18" charset="0"/>
                <a:cs typeface="Mangal" panose="02040503050203030202" pitchFamily="18" charset="0"/>
              </a:rPr>
              <a:t> </a:t>
            </a:r>
            <a:r>
              <a:rPr lang="en-US" sz="2400" b="1" dirty="0">
                <a:solidFill>
                  <a:srgbClr val="221F20"/>
                </a:solidFill>
                <a:effectLst/>
                <a:latin typeface="Mangal" panose="02040503050203030202" pitchFamily="18" charset="0"/>
                <a:ea typeface="Century" panose="02040604050505020304" pitchFamily="18" charset="0"/>
                <a:cs typeface="Mangal" panose="02040503050203030202" pitchFamily="18" charset="0"/>
              </a:rPr>
              <a:t>4:10</a:t>
            </a:r>
          </a:p>
          <a:p>
            <a:pPr marL="635" indent="0" algn="just">
              <a:lnSpc>
                <a:spcPct val="102000"/>
              </a:lnSpc>
              <a:spcBef>
                <a:spcPts val="0"/>
              </a:spcBef>
              <a:spcAft>
                <a:spcPts val="915"/>
              </a:spcAft>
              <a:buNone/>
            </a:pPr>
            <a:r>
              <a:rPr lang="ne-NP" sz="2400" dirty="0">
                <a:effectLst/>
                <a:latin typeface="Mangal" panose="02040503050203030202" pitchFamily="18" charset="0"/>
                <a:ea typeface="Calibri" panose="020F0502020204030204" pitchFamily="34" charset="0"/>
                <a:cs typeface="Mangal" panose="02040503050203030202" pitchFamily="18" charset="0"/>
              </a:rPr>
              <a:t>परमप्रभुले भन्‍नुभयो</a:t>
            </a:r>
            <a:r>
              <a:rPr lang="en-US" sz="2400" dirty="0">
                <a:effectLst/>
                <a:latin typeface="Mangal" panose="02040503050203030202" pitchFamily="18" charset="0"/>
                <a:ea typeface="Calibri" panose="020F0502020204030204" pitchFamily="34" charset="0"/>
                <a:cs typeface="Mangal" panose="02040503050203030202" pitchFamily="18" charset="0"/>
              </a:rPr>
              <a:t>, “</a:t>
            </a:r>
            <a:r>
              <a:rPr lang="ne-NP" sz="2400" dirty="0">
                <a:effectLst/>
                <a:latin typeface="Mangal" panose="02040503050203030202" pitchFamily="18" charset="0"/>
                <a:ea typeface="Calibri" panose="020F0502020204030204" pitchFamily="34" charset="0"/>
                <a:cs typeface="Mangal" panose="02040503050203030202" pitchFamily="18" charset="0"/>
              </a:rPr>
              <a:t>यो तैंले के गरिस्‌</a:t>
            </a:r>
            <a:r>
              <a:rPr lang="en-US" sz="2400" dirty="0">
                <a:effectLst/>
                <a:latin typeface="Mangal" panose="02040503050203030202" pitchFamily="18" charset="0"/>
                <a:ea typeface="Calibri" panose="020F0502020204030204" pitchFamily="34" charset="0"/>
                <a:cs typeface="Mangal" panose="02040503050203030202" pitchFamily="18" charset="0"/>
              </a:rPr>
              <a:t>? </a:t>
            </a:r>
            <a:r>
              <a:rPr lang="ne-NP" sz="2400" dirty="0">
                <a:effectLst/>
                <a:latin typeface="Mangal" panose="02040503050203030202" pitchFamily="18" charset="0"/>
                <a:ea typeface="Calibri" panose="020F0502020204030204" pitchFamily="34" charset="0"/>
                <a:cs typeface="Mangal" panose="02040503050203030202" pitchFamily="18" charset="0"/>
              </a:rPr>
              <a:t>तेरो भाइको रगतले भूमिबाट मलाई दुहाई दिइरहेछ।</a:t>
            </a:r>
            <a:r>
              <a:rPr lang="en-US" sz="2400" dirty="0">
                <a:effectLst/>
                <a:latin typeface="Mangal" panose="02040503050203030202" pitchFamily="18" charset="0"/>
                <a:ea typeface="Calibri" panose="020F0502020204030204" pitchFamily="34" charset="0"/>
                <a:cs typeface="Mangal" panose="02040503050203030202" pitchFamily="18" charset="0"/>
              </a:rPr>
              <a:t> </a:t>
            </a:r>
          </a:p>
          <a:p>
            <a:pPr marL="635" marR="0" indent="0" algn="just">
              <a:lnSpc>
                <a:spcPct val="102000"/>
              </a:lnSpc>
              <a:spcBef>
                <a:spcPts val="0"/>
              </a:spcBef>
              <a:spcAft>
                <a:spcPts val="915"/>
              </a:spcAft>
              <a:buNone/>
            </a:pPr>
            <a:endParaRPr lang="en-US" sz="2400" dirty="0">
              <a:solidFill>
                <a:srgbClr val="221F2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635" indent="0">
              <a:lnSpc>
                <a:spcPct val="107000"/>
              </a:lnSpc>
              <a:spcBef>
                <a:spcPts val="0"/>
              </a:spcBef>
              <a:buNone/>
            </a:pPr>
            <a:r>
              <a:rPr lang="en-US" sz="2400" b="1" dirty="0">
                <a:solidFill>
                  <a:srgbClr val="221F20"/>
                </a:solidFill>
                <a:effectLst/>
                <a:latin typeface="Times New Roman" panose="02020603050405020304" pitchFamily="18" charset="0"/>
                <a:ea typeface="Century" panose="02040604050505020304" pitchFamily="18" charset="0"/>
                <a:cs typeface="Times New Roman" panose="02020603050405020304" pitchFamily="18" charset="0"/>
              </a:rPr>
              <a:t>NUMBERS 35: 33-34 </a:t>
            </a:r>
          </a:p>
          <a:p>
            <a:pPr marL="635" marR="0" indent="0">
              <a:lnSpc>
                <a:spcPct val="107000"/>
              </a:lnSpc>
              <a:spcBef>
                <a:spcPts val="0"/>
              </a:spcBef>
              <a:spcAft>
                <a:spcPts val="0"/>
              </a:spcAft>
              <a:buNone/>
            </a:pPr>
            <a:r>
              <a:rPr lang="en-US" sz="2600" b="1"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 you shall not pollute the land where you </a:t>
            </a:r>
            <a:r>
              <a:rPr lang="en-US" sz="2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are;</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for blood defiles the land, and no </a:t>
            </a:r>
            <a:r>
              <a:rPr lang="en-US" sz="26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600" u="sng" baseline="30000" dirty="0">
                <a:solidFill>
                  <a:srgbClr val="4A4A4A"/>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tooltip="See footnote a"/>
              </a:rPr>
              <a:t>a</a:t>
            </a:r>
            <a:r>
              <a:rPr lang="en-US" sz="26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atonement can be made for the land, for the blood that is shed on it, except by the blood of him who shed it. </a:t>
            </a:r>
            <a:r>
              <a:rPr lang="en-US" sz="2200" dirty="0">
                <a:effectLst/>
                <a:latin typeface="Times New Roman" panose="02020603050405020304" pitchFamily="18" charset="0"/>
                <a:cs typeface="Times New Roman" panose="02020603050405020304" pitchFamily="18" charset="0"/>
              </a:rPr>
              <a:t> </a:t>
            </a:r>
            <a:r>
              <a:rPr lang="en-US" sz="2600" b="1"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34 </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Therefore do not defile the land which you inhabit, in the midst of which I dwell; for I the </a:t>
            </a:r>
            <a:r>
              <a:rPr lang="en-US" sz="2600" cap="small"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Lord</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dwell among the children of Israel.’ ”</a:t>
            </a:r>
            <a:r>
              <a:rPr lang="en-US" sz="2200" dirty="0">
                <a:effectLst/>
                <a:latin typeface="Times New Roman" panose="02020603050405020304" pitchFamily="18" charset="0"/>
                <a:cs typeface="Times New Roman" panose="02020603050405020304" pitchFamily="18" charset="0"/>
              </a:rPr>
              <a:t> </a:t>
            </a:r>
            <a:endParaRPr lang="en-US" sz="3500" b="1" dirty="0">
              <a:solidFill>
                <a:srgbClr val="221F20"/>
              </a:solidFill>
              <a:effectLst/>
              <a:latin typeface="Times New Roman" panose="02020603050405020304" pitchFamily="18" charset="0"/>
              <a:ea typeface="Century" panose="02040604050505020304" pitchFamily="18" charset="0"/>
              <a:cs typeface="Times New Roman" panose="02020603050405020304" pitchFamily="18" charset="0"/>
            </a:endParaRPr>
          </a:p>
          <a:p>
            <a:pPr marL="635" marR="0" indent="0" algn="just">
              <a:lnSpc>
                <a:spcPct val="102000"/>
              </a:lnSpc>
              <a:spcBef>
                <a:spcPts val="0"/>
              </a:spcBef>
              <a:spcAft>
                <a:spcPts val="55"/>
              </a:spcAft>
              <a:buNone/>
            </a:pPr>
            <a:endParaRPr lang="en-US" sz="2400" dirty="0">
              <a:solidFill>
                <a:srgbClr val="221F2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635" indent="0" algn="just">
              <a:lnSpc>
                <a:spcPct val="170000"/>
              </a:lnSpc>
              <a:spcBef>
                <a:spcPts val="0"/>
              </a:spcBef>
              <a:spcAft>
                <a:spcPts val="55"/>
              </a:spcAft>
              <a:buNone/>
            </a:pPr>
            <a:r>
              <a:rPr lang="ne-NP" sz="3400" dirty="0">
                <a:effectLst/>
                <a:ea typeface="Times New Roman" panose="02020603050405020304" pitchFamily="18" charset="0"/>
                <a:cs typeface="Mangal" panose="02040503050203030202" pitchFamily="18" charset="0"/>
              </a:rPr>
              <a:t>गन्ती</a:t>
            </a:r>
            <a:r>
              <a:rPr lang="en-US" sz="3400" dirty="0">
                <a:effectLst/>
              </a:rPr>
              <a:t>  35:33 - 34</a:t>
            </a:r>
            <a:endParaRPr lang="en-US" sz="4600" dirty="0">
              <a:solidFill>
                <a:srgbClr val="221F20"/>
              </a:solidFill>
              <a:latin typeface="Times New Roman" panose="02020603050405020304" pitchFamily="18" charset="0"/>
              <a:ea typeface="Calibri" panose="020F0502020204030204" pitchFamily="34" charset="0"/>
              <a:cs typeface="Times New Roman" panose="02020603050405020304" pitchFamily="18" charset="0"/>
            </a:endParaRPr>
          </a:p>
          <a:p>
            <a:pPr marL="635" indent="0" algn="just">
              <a:lnSpc>
                <a:spcPct val="170000"/>
              </a:lnSpc>
              <a:spcBef>
                <a:spcPts val="0"/>
              </a:spcBef>
              <a:spcAft>
                <a:spcPts val="55"/>
              </a:spcAft>
              <a:buNone/>
            </a:pPr>
            <a:r>
              <a:rPr lang="en-US" sz="2600" dirty="0">
                <a:effectLst/>
                <a:latin typeface="Mangal" panose="02040503050203030202" pitchFamily="18" charset="0"/>
                <a:ea typeface="Times New Roman" panose="02020603050405020304" pitchFamily="18" charset="0"/>
              </a:rPr>
              <a:t>“‘</a:t>
            </a:r>
            <a:r>
              <a:rPr lang="ne-NP" sz="2600" dirty="0">
                <a:effectLst/>
                <a:latin typeface="Mangal" panose="02040503050203030202" pitchFamily="18" charset="0"/>
                <a:ea typeface="Times New Roman" panose="02020603050405020304" pitchFamily="18" charset="0"/>
              </a:rPr>
              <a:t>तिमीहरूले आफू बसेका ठाउँहरू अशुद्ध नपार्नू। किनकि रगतले देश अशुद्ध पार्छ</a:t>
            </a:r>
            <a:r>
              <a:rPr lang="en-US" sz="2600" dirty="0">
                <a:effectLst/>
                <a:latin typeface="Mangal" panose="02040503050203030202" pitchFamily="18" charset="0"/>
                <a:ea typeface="Times New Roman" panose="02020603050405020304" pitchFamily="18" charset="0"/>
              </a:rPr>
              <a:t>, </a:t>
            </a:r>
            <a:r>
              <a:rPr lang="ne-NP" sz="2600" dirty="0">
                <a:effectLst/>
                <a:latin typeface="Mangal" panose="02040503050203030202" pitchFamily="18" charset="0"/>
                <a:ea typeface="Times New Roman" panose="02020603050405020304" pitchFamily="18" charset="0"/>
              </a:rPr>
              <a:t>र रक्तपात गर्नेको रगतले बाहेक अरू कुनै रगतले पनि त्‍यहाँ रगत बगाएको देशको निम्‍ति प्रायश्‍चित गर्न सकिँदैन। 34आफू बसेको देश तिमीहरूले अशुद्ध नपार्नू</a:t>
            </a:r>
            <a:r>
              <a:rPr lang="en-US" sz="2600" dirty="0">
                <a:effectLst/>
                <a:latin typeface="Mangal" panose="02040503050203030202" pitchFamily="18" charset="0"/>
                <a:ea typeface="Times New Roman" panose="02020603050405020304" pitchFamily="18" charset="0"/>
              </a:rPr>
              <a:t>, </a:t>
            </a:r>
            <a:r>
              <a:rPr lang="ne-NP" sz="2600" dirty="0">
                <a:effectLst/>
                <a:latin typeface="Mangal" panose="02040503050203030202" pitchFamily="18" charset="0"/>
                <a:ea typeface="Times New Roman" panose="02020603050405020304" pitchFamily="18" charset="0"/>
              </a:rPr>
              <a:t>जहाँ म पनि वास गर्छु</a:t>
            </a:r>
            <a:r>
              <a:rPr lang="en-US" sz="2600" dirty="0">
                <a:effectLst/>
                <a:latin typeface="Mangal" panose="02040503050203030202" pitchFamily="18" charset="0"/>
                <a:ea typeface="Times New Roman" panose="02020603050405020304" pitchFamily="18" charset="0"/>
              </a:rPr>
              <a:t>, </a:t>
            </a:r>
            <a:r>
              <a:rPr lang="ne-NP" sz="2600" dirty="0">
                <a:effectLst/>
                <a:latin typeface="Mangal" panose="02040503050203030202" pitchFamily="18" charset="0"/>
                <a:ea typeface="Times New Roman" panose="02020603050405020304" pitchFamily="18" charset="0"/>
              </a:rPr>
              <a:t>किनकि म परमप्रभु इस्राएलीहरूका बीचमा वास गर्छु</a:t>
            </a:r>
            <a:r>
              <a:rPr lang="en-US" sz="2600" dirty="0">
                <a:effectLst/>
                <a:latin typeface="Mangal" panose="02040503050203030202" pitchFamily="18" charset="0"/>
                <a:ea typeface="Times New Roman" panose="02020603050405020304" pitchFamily="18" charset="0"/>
              </a:rPr>
              <a:t>’</a:t>
            </a:r>
            <a:r>
              <a:rPr lang="ne-NP" sz="2600" dirty="0">
                <a:effectLst/>
                <a:latin typeface="Mangal" panose="02040503050203030202" pitchFamily="18" charset="0"/>
                <a:ea typeface="Times New Roman" panose="02020603050405020304" pitchFamily="18" charset="0"/>
              </a:rPr>
              <a:t>।</a:t>
            </a:r>
            <a:endParaRPr lang="en-US" sz="2600" dirty="0">
              <a:effectLst/>
              <a:latin typeface="Times New Roman" panose="02020603050405020304" pitchFamily="18" charset="0"/>
              <a:ea typeface="Times New Roman" panose="02020603050405020304" pitchFamily="18" charset="0"/>
            </a:endParaRPr>
          </a:p>
          <a:p>
            <a:pPr marL="635" marR="0" indent="0" algn="just">
              <a:lnSpc>
                <a:spcPct val="102000"/>
              </a:lnSpc>
              <a:spcBef>
                <a:spcPts val="0"/>
              </a:spcBef>
              <a:spcAft>
                <a:spcPts val="55"/>
              </a:spcAft>
              <a:buNone/>
            </a:pPr>
            <a:endParaRPr lang="en-US" sz="2400" dirty="0">
              <a:solidFill>
                <a:srgbClr val="221F2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DA3B761D-AC29-C74F-9F90-F3C8B77750D3}"/>
              </a:ext>
            </a:extLst>
          </p:cNvPr>
          <p:cNvSpPr txBox="1"/>
          <p:nvPr/>
        </p:nvSpPr>
        <p:spPr>
          <a:xfrm>
            <a:off x="138223" y="191386"/>
            <a:ext cx="12053777" cy="1046440"/>
          </a:xfrm>
          <a:prstGeom prst="rect">
            <a:avLst/>
          </a:prstGeom>
          <a:noFill/>
        </p:spPr>
        <p:txBody>
          <a:bodyPr wrap="square" rtlCol="0">
            <a:spAutoFit/>
          </a:bodyPr>
          <a:lstStyle/>
          <a:p>
            <a:pPr algn="ctr"/>
            <a:r>
              <a:rPr lang="en-US" sz="4400" b="1" dirty="0">
                <a:solidFill>
                  <a:srgbClr val="FF0000"/>
                </a:solidFill>
                <a:latin typeface="Times New Roman" panose="02020603050405020304" pitchFamily="18" charset="0"/>
                <a:cs typeface="Times New Roman" panose="02020603050405020304" pitchFamily="18" charset="0"/>
              </a:rPr>
              <a:t>City – Blood shed </a:t>
            </a:r>
            <a:r>
              <a:rPr lang="en-US" sz="4400" b="1" dirty="0">
                <a:solidFill>
                  <a:srgbClr val="FF0000"/>
                </a:solidFill>
              </a:rPr>
              <a:t>(  </a:t>
            </a:r>
            <a:r>
              <a:rPr lang="ne-NP" sz="44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सहर</a:t>
            </a:r>
            <a:r>
              <a:rPr lang="en-US" sz="44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a:t>
            </a:r>
            <a:r>
              <a:rPr lang="ne-NP" sz="44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रक्तपात</a:t>
            </a:r>
            <a:r>
              <a:rPr lang="en-US" sz="44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 </a:t>
            </a:r>
            <a:endParaRPr lang="en-US" sz="4400" b="1" dirty="0">
              <a:solidFill>
                <a:srgbClr val="FF0000"/>
              </a:solidFill>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301455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810883"/>
            <a:ext cx="12192000" cy="6047116"/>
          </a:xfrm>
        </p:spPr>
        <p:txBody>
          <a:bodyPr>
            <a:normAutofit fontScale="32500" lnSpcReduction="20000"/>
          </a:bodyPr>
          <a:lstStyle/>
          <a:p>
            <a:pPr marL="635" marR="0" indent="0">
              <a:lnSpc>
                <a:spcPct val="107000"/>
              </a:lnSpc>
              <a:spcBef>
                <a:spcPts val="0"/>
              </a:spcBef>
              <a:spcAft>
                <a:spcPts val="0"/>
              </a:spcAft>
              <a:buNone/>
            </a:pPr>
            <a:r>
              <a:rPr lang="en-US" sz="6200" b="1" dirty="0">
                <a:solidFill>
                  <a:srgbClr val="221F20"/>
                </a:solidFill>
                <a:effectLst/>
                <a:highlight>
                  <a:srgbClr val="FFFF00"/>
                </a:highlight>
                <a:latin typeface="Times New Roman" panose="02020603050405020304" pitchFamily="18" charset="0"/>
                <a:ea typeface="Century" panose="02040604050505020304" pitchFamily="18" charset="0"/>
                <a:cs typeface="Times New Roman" panose="02020603050405020304" pitchFamily="18" charset="0"/>
              </a:rPr>
              <a:t>ISAIAH 1:15-16</a:t>
            </a:r>
          </a:p>
          <a:p>
            <a:pPr marL="635" marR="0" indent="0">
              <a:lnSpc>
                <a:spcPct val="107000"/>
              </a:lnSpc>
              <a:spcBef>
                <a:spcPts val="0"/>
              </a:spcBef>
              <a:spcAft>
                <a:spcPts val="0"/>
              </a:spcAft>
              <a:buNone/>
            </a:pPr>
            <a:endParaRPr lang="en-US" sz="6200" b="1" dirty="0">
              <a:solidFill>
                <a:srgbClr val="221F20"/>
              </a:solidFill>
              <a:effectLst/>
              <a:latin typeface="Times New Roman" panose="02020603050405020304" pitchFamily="18" charset="0"/>
              <a:ea typeface="Century" panose="02040604050505020304" pitchFamily="18" charset="0"/>
              <a:cs typeface="Times New Roman" panose="02020603050405020304" pitchFamily="18" charset="0"/>
            </a:endParaRPr>
          </a:p>
          <a:p>
            <a:pPr marL="635" indent="0" algn="just">
              <a:lnSpc>
                <a:spcPct val="102000"/>
              </a:lnSpc>
              <a:spcBef>
                <a:spcPts val="0"/>
              </a:spcBef>
              <a:spcAft>
                <a:spcPts val="1265"/>
              </a:spcAft>
              <a:buNone/>
            </a:pPr>
            <a:r>
              <a:rPr lang="en-US" sz="7400" dirty="0">
                <a:effectLst/>
                <a:latin typeface="Times New Roman" panose="02020603050405020304" pitchFamily="18" charset="0"/>
                <a:ea typeface="Times New Roman" panose="02020603050405020304" pitchFamily="18" charset="0"/>
              </a:rPr>
              <a:t>When you [a]spread out your hands, I will hide My eyes from you; Even though you make many prayers, I will not hear. Your hands are full of [b]blood. “Wash yourselves, make yourselves clean; Put away the evil of your doings from before My eyes. Cease to do evil,</a:t>
            </a:r>
          </a:p>
          <a:p>
            <a:pPr marL="0" marR="0" indent="0">
              <a:lnSpc>
                <a:spcPct val="150000"/>
              </a:lnSpc>
              <a:spcBef>
                <a:spcPts val="0"/>
              </a:spcBef>
              <a:spcAft>
                <a:spcPts val="0"/>
              </a:spcAft>
              <a:buNone/>
            </a:pPr>
            <a:r>
              <a:rPr lang="ne-NP" sz="62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यशैया</a:t>
            </a:r>
            <a:r>
              <a:rPr lang="en-US" sz="6200" b="1" dirty="0">
                <a:effectLst/>
                <a:highlight>
                  <a:srgbClr val="FFFF00"/>
                </a:highlight>
                <a:latin typeface="Mangal" panose="02040503050203030202" pitchFamily="18" charset="0"/>
                <a:ea typeface="Times New Roman" panose="02020603050405020304" pitchFamily="18" charset="0"/>
              </a:rPr>
              <a:t> 1:15 – 16 </a:t>
            </a:r>
            <a:endParaRPr lang="en-US" sz="6200" b="1" dirty="0">
              <a:effectLst/>
              <a:highlight>
                <a:srgbClr val="FFFF00"/>
              </a:highlight>
              <a:latin typeface="Times New Roman" panose="02020603050405020304" pitchFamily="18" charset="0"/>
              <a:ea typeface="Times New Roman" panose="02020603050405020304" pitchFamily="18" charset="0"/>
            </a:endParaRPr>
          </a:p>
          <a:p>
            <a:pPr marL="0" marR="0" indent="0">
              <a:lnSpc>
                <a:spcPct val="150000"/>
              </a:lnSpc>
              <a:spcBef>
                <a:spcPts val="0"/>
              </a:spcBef>
              <a:spcAft>
                <a:spcPts val="0"/>
              </a:spcAft>
              <a:buNone/>
            </a:pPr>
            <a:r>
              <a:rPr lang="en-US" sz="6200" dirty="0">
                <a:effectLst/>
                <a:latin typeface="Mangal" panose="02040503050203030202" pitchFamily="18" charset="0"/>
                <a:ea typeface="Times New Roman" panose="02020603050405020304" pitchFamily="18" charset="0"/>
              </a:rPr>
              <a:t>15 </a:t>
            </a:r>
            <a:r>
              <a:rPr lang="ne-NP" sz="6200" dirty="0">
                <a:effectLst/>
                <a:latin typeface="Mangal" panose="02040503050203030202" pitchFamily="18" charset="0"/>
                <a:ea typeface="Times New Roman" panose="02020603050405020304" pitchFamily="18" charset="0"/>
              </a:rPr>
              <a:t>तिमीहरूले प्रार्थनामा आफ्‍ना हात पसार्दा</a:t>
            </a:r>
            <a:r>
              <a:rPr lang="en-US" sz="6200" dirty="0">
                <a:effectLst/>
                <a:latin typeface="Mangal" panose="02040503050203030202" pitchFamily="18" charset="0"/>
                <a:ea typeface="Times New Roman" panose="02020603050405020304" pitchFamily="18" charset="0"/>
              </a:rPr>
              <a:t>, </a:t>
            </a:r>
            <a:r>
              <a:rPr lang="ne-NP" sz="6200" dirty="0">
                <a:effectLst/>
                <a:latin typeface="Mangal" panose="02040503050203030202" pitchFamily="18" charset="0"/>
                <a:ea typeface="Times New Roman" panose="02020603050405020304" pitchFamily="18" charset="0"/>
              </a:rPr>
              <a:t>म मेरा आँखा तिमीहरूदेखि छोप्‍नेछु। तिमीहरूले ज्‍यादै प्रार्थना गर्दा पनि म सुन्‍नेछैनँ। तिमीहरूका हात रगतले भरिएका छन्‌। </a:t>
            </a:r>
            <a:r>
              <a:rPr lang="en-US" sz="6200" dirty="0">
                <a:effectLst/>
                <a:latin typeface="Mangal" panose="02040503050203030202" pitchFamily="18" charset="0"/>
                <a:ea typeface="Times New Roman" panose="02020603050405020304" pitchFamily="18" charset="0"/>
              </a:rPr>
              <a:t>16 </a:t>
            </a:r>
            <a:r>
              <a:rPr lang="ne-NP" sz="6200" dirty="0">
                <a:effectLst/>
                <a:latin typeface="Mangal" panose="02040503050203030202" pitchFamily="18" charset="0"/>
                <a:ea typeface="Times New Roman" panose="02020603050405020304" pitchFamily="18" charset="0"/>
              </a:rPr>
              <a:t>आफूलाई धोएर चोखो पार। मेरो नजरबाट तिमीहरूका दुष्‍ट कामहरू फालिदेओ! खराबी गर्न छोड़।</a:t>
            </a:r>
            <a:endParaRPr lang="en-US" sz="6200" dirty="0">
              <a:effectLst/>
              <a:latin typeface="Times New Roman" panose="02020603050405020304" pitchFamily="18" charset="0"/>
              <a:ea typeface="Times New Roman" panose="02020603050405020304" pitchFamily="18" charset="0"/>
            </a:endParaRPr>
          </a:p>
          <a:p>
            <a:pPr marL="635" indent="0" algn="just">
              <a:lnSpc>
                <a:spcPct val="102000"/>
              </a:lnSpc>
              <a:spcBef>
                <a:spcPts val="0"/>
              </a:spcBef>
              <a:spcAft>
                <a:spcPts val="1265"/>
              </a:spcAft>
              <a:buNone/>
            </a:pPr>
            <a:endParaRPr lang="en-US" sz="6300" dirty="0">
              <a:effectLst/>
              <a:latin typeface="Times New Roman" panose="02020603050405020304" pitchFamily="18" charset="0"/>
              <a:ea typeface="Times New Roman" panose="02020603050405020304" pitchFamily="18" charset="0"/>
            </a:endParaRPr>
          </a:p>
          <a:p>
            <a:pPr marL="635" marR="0" indent="0">
              <a:lnSpc>
                <a:spcPct val="107000"/>
              </a:lnSpc>
              <a:spcBef>
                <a:spcPts val="0"/>
              </a:spcBef>
              <a:spcAft>
                <a:spcPts val="0"/>
              </a:spcAft>
              <a:buNone/>
            </a:pPr>
            <a:r>
              <a:rPr lang="en-US" sz="6200" b="1" dirty="0">
                <a:solidFill>
                  <a:srgbClr val="221F20"/>
                </a:solidFill>
                <a:effectLst/>
                <a:highlight>
                  <a:srgbClr val="FFFF00"/>
                </a:highlight>
                <a:latin typeface="Times New Roman" panose="02020603050405020304" pitchFamily="18" charset="0"/>
                <a:ea typeface="Century" panose="02040604050505020304" pitchFamily="18" charset="0"/>
                <a:cs typeface="Times New Roman" panose="02020603050405020304" pitchFamily="18" charset="0"/>
              </a:rPr>
              <a:t>HOSEA 4:2</a:t>
            </a:r>
          </a:p>
          <a:p>
            <a:pPr marL="635" marR="0" indent="0" algn="just">
              <a:lnSpc>
                <a:spcPct val="102000"/>
              </a:lnSpc>
              <a:spcBef>
                <a:spcPts val="0"/>
              </a:spcBef>
              <a:spcAft>
                <a:spcPts val="940"/>
              </a:spcAft>
              <a:buNone/>
            </a:pPr>
            <a:r>
              <a:rPr lang="en-US" sz="7400" dirty="0">
                <a:solidFill>
                  <a:srgbClr val="221F20"/>
                </a:solidFill>
                <a:effectLst/>
                <a:latin typeface="Times New Roman" panose="02020603050405020304" pitchFamily="18" charset="0"/>
                <a:ea typeface="Calibri" panose="020F0502020204030204" pitchFamily="34" charset="0"/>
                <a:cs typeface="Times New Roman" panose="02020603050405020304" pitchFamily="18" charset="0"/>
              </a:rPr>
              <a:t>By swearing and lying, Killing and stealing and committing adultery, They break all restraint, With bloodshed [a] upon bloodshed.</a:t>
            </a:r>
          </a:p>
          <a:p>
            <a:pPr marL="0" marR="0" indent="0">
              <a:lnSpc>
                <a:spcPct val="170000"/>
              </a:lnSpc>
              <a:spcBef>
                <a:spcPts val="0"/>
              </a:spcBef>
              <a:spcAft>
                <a:spcPts val="0"/>
              </a:spcAft>
              <a:buNone/>
            </a:pPr>
            <a:r>
              <a:rPr lang="ne-NP" sz="62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होशे</a:t>
            </a:r>
            <a:r>
              <a:rPr lang="en-US" sz="6200" b="1" dirty="0">
                <a:effectLst/>
                <a:highlight>
                  <a:srgbClr val="FFFF00"/>
                </a:highlight>
                <a:latin typeface="Mangal" panose="02040503050203030202" pitchFamily="18" charset="0"/>
                <a:ea typeface="Times New Roman" panose="02020603050405020304" pitchFamily="18" charset="0"/>
              </a:rPr>
              <a:t> 4:2</a:t>
            </a:r>
            <a:endParaRPr lang="en-US" sz="6200" b="1" dirty="0">
              <a:effectLst/>
              <a:highlight>
                <a:srgbClr val="FFFF00"/>
              </a:highlight>
              <a:latin typeface="Times New Roman" panose="02020603050405020304" pitchFamily="18" charset="0"/>
              <a:ea typeface="Times New Roman" panose="02020603050405020304" pitchFamily="18" charset="0"/>
            </a:endParaRPr>
          </a:p>
          <a:p>
            <a:pPr marL="0" marR="0" indent="0">
              <a:lnSpc>
                <a:spcPct val="170000"/>
              </a:lnSpc>
              <a:spcBef>
                <a:spcPts val="0"/>
              </a:spcBef>
              <a:spcAft>
                <a:spcPts val="0"/>
              </a:spcAft>
              <a:buNone/>
            </a:pPr>
            <a:r>
              <a:rPr lang="ne-NP" sz="6200" dirty="0">
                <a:effectLst/>
                <a:latin typeface="Times New Roman" panose="02020603050405020304" pitchFamily="18" charset="0"/>
                <a:ea typeface="Times New Roman" panose="02020603050405020304" pitchFamily="18" charset="0"/>
                <a:cs typeface="Mangal" panose="02040503050203030202" pitchFamily="18" charset="0"/>
              </a:rPr>
              <a:t>यहाँ सराप दिनु</a:t>
            </a:r>
            <a:r>
              <a:rPr lang="en-US" sz="6200" dirty="0">
                <a:effectLst/>
                <a:latin typeface="Mangal" panose="02040503050203030202" pitchFamily="18" charset="0"/>
                <a:ea typeface="Times New Roman" panose="02020603050405020304" pitchFamily="18" charset="0"/>
              </a:rPr>
              <a:t>, </a:t>
            </a:r>
            <a:r>
              <a:rPr lang="ne-NP" sz="6200" dirty="0">
                <a:effectLst/>
                <a:latin typeface="Mangal" panose="02040503050203030202" pitchFamily="18" charset="0"/>
                <a:ea typeface="Times New Roman" panose="02020603050405020304" pitchFamily="18" charset="0"/>
              </a:rPr>
              <a:t>झूट बोल्‍नु</a:t>
            </a:r>
            <a:r>
              <a:rPr lang="en-US" sz="6200" dirty="0">
                <a:effectLst/>
                <a:latin typeface="Mangal" panose="02040503050203030202" pitchFamily="18" charset="0"/>
                <a:ea typeface="Times New Roman" panose="02020603050405020304" pitchFamily="18" charset="0"/>
              </a:rPr>
              <a:t>, </a:t>
            </a:r>
            <a:r>
              <a:rPr lang="ne-NP" sz="6200" dirty="0">
                <a:effectLst/>
                <a:latin typeface="Mangal" panose="02040503050203030202" pitchFamily="18" charset="0"/>
                <a:ea typeface="Times New Roman" panose="02020603050405020304" pitchFamily="18" charset="0"/>
              </a:rPr>
              <a:t>हत्‍या</a:t>
            </a:r>
            <a:r>
              <a:rPr lang="en-US" sz="6200" dirty="0">
                <a:effectLst/>
                <a:latin typeface="Mangal" panose="02040503050203030202" pitchFamily="18" charset="0"/>
                <a:ea typeface="Times New Roman" panose="02020603050405020304" pitchFamily="18" charset="0"/>
              </a:rPr>
              <a:t>, </a:t>
            </a:r>
            <a:r>
              <a:rPr lang="ne-NP" sz="6200" dirty="0">
                <a:effectLst/>
                <a:latin typeface="Mangal" panose="02040503050203030202" pitchFamily="18" charset="0"/>
                <a:ea typeface="Times New Roman" panose="02020603050405020304" pitchFamily="18" charset="0"/>
              </a:rPr>
              <a:t>चोरी र व्‍यभिचार गर्नुबाहेक अरू केही छैन। तिनीहरू सबै सीमा नाघेर हत्‍यामाथि हत्‍या गर्छन्‌।</a:t>
            </a:r>
            <a:endParaRPr lang="en-US" sz="6200" dirty="0">
              <a:effectLst/>
              <a:latin typeface="Times New Roman" panose="02020603050405020304" pitchFamily="18" charset="0"/>
              <a:ea typeface="Times New Roman" panose="02020603050405020304" pitchFamily="18" charset="0"/>
            </a:endParaRPr>
          </a:p>
          <a:p>
            <a:pPr marL="0" indent="0">
              <a:buNone/>
            </a:pPr>
            <a:endParaRPr lang="en-US" sz="36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2D60964-A1C0-5D4B-8EEB-637F958FC75A}"/>
              </a:ext>
            </a:extLst>
          </p:cNvPr>
          <p:cNvSpPr txBox="1"/>
          <p:nvPr/>
        </p:nvSpPr>
        <p:spPr>
          <a:xfrm>
            <a:off x="138223" y="0"/>
            <a:ext cx="12053777" cy="1046440"/>
          </a:xfrm>
          <a:prstGeom prst="rect">
            <a:avLst/>
          </a:prstGeom>
          <a:noFill/>
        </p:spPr>
        <p:txBody>
          <a:bodyPr wrap="square" rtlCol="0">
            <a:spAutoFit/>
          </a:bodyPr>
          <a:lstStyle/>
          <a:p>
            <a:pPr algn="ctr"/>
            <a:r>
              <a:rPr lang="en-US" sz="4400" b="1" dirty="0">
                <a:solidFill>
                  <a:srgbClr val="FF0000"/>
                </a:solidFill>
              </a:rPr>
              <a:t>City – Blood shed (  </a:t>
            </a:r>
            <a:r>
              <a:rPr lang="ne-NP" sz="44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सहर</a:t>
            </a:r>
            <a:r>
              <a:rPr lang="en-US" sz="44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a:t>
            </a:r>
            <a:r>
              <a:rPr lang="ne-NP" sz="44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रक्तपात</a:t>
            </a:r>
            <a:r>
              <a:rPr lang="en-US" sz="44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 </a:t>
            </a:r>
            <a:endParaRPr lang="en-US" sz="4400" b="1" dirty="0">
              <a:solidFill>
                <a:srgbClr val="FF0000"/>
              </a:solidFill>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222255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708202"/>
            <a:ext cx="12192000" cy="6149797"/>
          </a:xfrm>
        </p:spPr>
        <p:txBody>
          <a:bodyPr>
            <a:normAutofit fontScale="92500" lnSpcReduction="10000"/>
          </a:bodyPr>
          <a:lstStyle/>
          <a:p>
            <a:pPr marL="0" indent="0">
              <a:spcBef>
                <a:spcPts val="0"/>
              </a:spcBef>
              <a:buNone/>
            </a:pPr>
            <a:r>
              <a:rPr lang="en-US" sz="1800" b="1" dirty="0">
                <a:effectLst/>
                <a:highlight>
                  <a:srgbClr val="FFFF00"/>
                </a:highlight>
                <a:latin typeface="Times New Roman" panose="02020603050405020304" pitchFamily="18" charset="0"/>
                <a:ea typeface="Times New Roman" panose="02020603050405020304" pitchFamily="18" charset="0"/>
              </a:rPr>
              <a:t>EZEKIEL </a:t>
            </a:r>
            <a:r>
              <a:rPr lang="ne-NP" sz="18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इजकिएल</a:t>
            </a:r>
            <a:r>
              <a:rPr lang="en-US" sz="1800" b="1" dirty="0">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1800" b="1" dirty="0">
                <a:effectLst/>
                <a:highlight>
                  <a:srgbClr val="FFFF00"/>
                </a:highlight>
                <a:latin typeface="Times New Roman" panose="02020603050405020304" pitchFamily="18" charset="0"/>
                <a:ea typeface="Times New Roman" panose="02020603050405020304" pitchFamily="18" charset="0"/>
              </a:rPr>
              <a:t>6:5-7</a:t>
            </a:r>
          </a:p>
          <a:p>
            <a:pPr marL="0" marR="0" indent="0">
              <a:spcBef>
                <a:spcPts val="0"/>
              </a:spcBef>
              <a:spcAft>
                <a:spcPts val="0"/>
              </a:spcAft>
              <a:buNone/>
            </a:pPr>
            <a:r>
              <a:rPr lang="en-US" sz="1800" dirty="0">
                <a:effectLst/>
                <a:latin typeface="Times New Roman" panose="02020603050405020304" pitchFamily="18" charset="0"/>
                <a:ea typeface="Times New Roman" panose="02020603050405020304" pitchFamily="18" charset="0"/>
              </a:rPr>
              <a:t>5 And I will lay the corpses of the children of Israel before their idols, and I will scatter your bones all around your altars. 6 In all your dwelling places the cities shall be laid waste, and the [a] high places shall be desolate, so that your altars may be laid waste and made desolate, your idols may be broken and made to cease, your incense altars may be cut down, and your works may be abolished. 7 The slain shall fall in your midst, and you shall know that I am the Lord.</a:t>
            </a: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nSpc>
                <a:spcPct val="170000"/>
              </a:lnSpc>
              <a:spcBef>
                <a:spcPts val="0"/>
              </a:spcBef>
              <a:spcAft>
                <a:spcPts val="0"/>
              </a:spcAft>
              <a:buNone/>
            </a:pP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इस्राएल जातिका लाशहरू तिनीहरूकै मूर्तिहरूका सामु म राखिदिनेछु। म तिमीहरूका हड्डीहरू तिमीहरूकै वेदीका चारैतिर छरपष्‍ट पारिदिनेछु। </a:t>
            </a:r>
            <a:r>
              <a:rPr lang="en-US" sz="1800" dirty="0">
                <a:effectLst/>
                <a:latin typeface="Times New Roman" panose="02020603050405020304" pitchFamily="18" charset="0"/>
                <a:ea typeface="Times New Roman" panose="02020603050405020304" pitchFamily="18" charset="0"/>
              </a:rPr>
              <a:t>6</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तिमीहरू जहाँ बसे तापनि तिमीहरूका नगरहरू उजाड़ पारिनेछन्</a:t>
            </a:r>
            <a:r>
              <a:rPr lang="en-US" sz="1800" dirty="0">
                <a:effectLst/>
                <a:latin typeface="Times New Roman" panose="02020603050405020304" pitchFamily="18" charset="0"/>
                <a:ea typeface="Times New Roman" panose="02020603050405020304" pitchFamily="18" charset="0"/>
              </a:rPr>
              <a:t>, </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र तिमीहरूका अल्‍गा-अल्‍गा ठाउँहरू भत्‍काइनेछन्</a:t>
            </a:r>
            <a:r>
              <a:rPr lang="en-US" sz="1800" dirty="0">
                <a:effectLst/>
                <a:latin typeface="Times New Roman" panose="02020603050405020304" pitchFamily="18" charset="0"/>
                <a:ea typeface="Times New Roman" panose="02020603050405020304" pitchFamily="18" charset="0"/>
              </a:rPr>
              <a:t>, </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ताकि तिमीहरूका वेदीहरू उजाड़ र नष्‍ट पारिऊन्</a:t>
            </a:r>
            <a:r>
              <a:rPr lang="en-US" sz="1800" dirty="0">
                <a:effectLst/>
                <a:latin typeface="Times New Roman" panose="02020603050405020304" pitchFamily="18" charset="0"/>
                <a:ea typeface="Times New Roman" panose="02020603050405020304" pitchFamily="18" charset="0"/>
              </a:rPr>
              <a:t>, </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तिमीहरूका मूर्तिहरू भत्‍काइऊन्‌ र भग्‍नावशेष होऊन्</a:t>
            </a:r>
            <a:r>
              <a:rPr lang="en-US" sz="1800" dirty="0">
                <a:effectLst/>
                <a:latin typeface="Times New Roman" panose="02020603050405020304" pitchFamily="18" charset="0"/>
                <a:ea typeface="Times New Roman" panose="02020603050405020304" pitchFamily="18" charset="0"/>
              </a:rPr>
              <a:t>, </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तिमीहरूका धूप चढ़ाउने वेदीहरू टुक्रा-टुक्रा पारिऊन्‌ र तिमीहरूका कामहरू विलोपित होऊन्‌। </a:t>
            </a:r>
            <a:r>
              <a:rPr lang="en-US" sz="1800" dirty="0">
                <a:effectLst/>
                <a:latin typeface="Times New Roman" panose="02020603050405020304" pitchFamily="18" charset="0"/>
                <a:ea typeface="Times New Roman" panose="02020603050405020304" pitchFamily="18" charset="0"/>
              </a:rPr>
              <a:t>7</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तिमीहरूका मानिसहरू तिमीहरूकै बीचमा मारिएर लोट्‌नेछन्</a:t>
            </a:r>
            <a:r>
              <a:rPr lang="en-US" sz="1800" dirty="0">
                <a:effectLst/>
                <a:latin typeface="Times New Roman" panose="02020603050405020304" pitchFamily="18" charset="0"/>
                <a:ea typeface="Times New Roman" panose="02020603050405020304" pitchFamily="18" charset="0"/>
              </a:rPr>
              <a:t>, </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र तिमीहरूले जान्‍नेछौ कि म नै परमप्रभु हुँ।</a:t>
            </a:r>
            <a:endParaRPr lang="en-US" sz="1800" dirty="0">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16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1600" dirty="0">
              <a:highlight>
                <a:srgbClr val="FFFF00"/>
              </a:highligh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b="1" dirty="0">
                <a:effectLst/>
                <a:highlight>
                  <a:srgbClr val="FFFF00"/>
                </a:highlight>
                <a:latin typeface="Times New Roman" panose="02020603050405020304" pitchFamily="18" charset="0"/>
                <a:ea typeface="Times New Roman" panose="02020603050405020304" pitchFamily="18" charset="0"/>
              </a:rPr>
              <a:t>LEVITICUS </a:t>
            </a:r>
            <a:r>
              <a:rPr lang="ne-NP" sz="18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लेवीहरू</a:t>
            </a:r>
            <a:r>
              <a:rPr lang="en-US" sz="1200" b="1" dirty="0">
                <a:effectLst/>
                <a:highlight>
                  <a:srgbClr val="FFFF00"/>
                </a:highlight>
              </a:rPr>
              <a:t>  </a:t>
            </a:r>
            <a:r>
              <a:rPr lang="en-US" sz="1800" b="1" dirty="0">
                <a:effectLst/>
                <a:highlight>
                  <a:srgbClr val="FFFF00"/>
                </a:highlight>
                <a:latin typeface="Times New Roman" panose="02020603050405020304" pitchFamily="18" charset="0"/>
                <a:ea typeface="Times New Roman" panose="02020603050405020304" pitchFamily="18" charset="0"/>
              </a:rPr>
              <a:t>18:25, 19:2 </a:t>
            </a: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Times New Roman" panose="02020603050405020304" pitchFamily="18" charset="0"/>
                <a:ea typeface="Times New Roman" panose="02020603050405020304" pitchFamily="18" charset="0"/>
              </a:rPr>
              <a:t>For the land is defiled; therefore I visit [a] the punishment of its iniquity upon it, and the land vomits out its inhabitants.</a:t>
            </a: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indent="0">
              <a:lnSpc>
                <a:spcPct val="120000"/>
              </a:lnSpc>
              <a:spcBef>
                <a:spcPts val="0"/>
              </a:spcBef>
              <a:buNone/>
            </a:pP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त्‍यसरी नै त्‍यो देश अशुद्ध भएको हो। अनि मैले त्‍यसमाथि त्‍यसका अधर्मको दण्‍ड उठाएँ</a:t>
            </a:r>
            <a:r>
              <a:rPr lang="en-US" sz="1800" dirty="0">
                <a:effectLst/>
                <a:latin typeface="Times New Roman" panose="02020603050405020304" pitchFamily="18" charset="0"/>
                <a:ea typeface="Times New Roman" panose="02020603050405020304" pitchFamily="18" charset="0"/>
              </a:rPr>
              <a:t>, </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र देशले आफ्‍ना बासिन्‍दाहरूलाई उकेलेर फ्‍याँकिदियो।</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dirty="0">
                <a:effectLst/>
                <a:latin typeface="Times New Roman" panose="02020603050405020304" pitchFamily="18" charset="0"/>
                <a:ea typeface="Times New Roman" panose="02020603050405020304" pitchFamily="18" charset="0"/>
              </a:rPr>
              <a:t>2 Speak to all the congregation of the children of Israel, and say to them: ‘You shall be holy, for I the Lord your God am holy.</a:t>
            </a:r>
          </a:p>
          <a:p>
            <a:pPr marL="0" marR="0" indent="0">
              <a:spcBef>
                <a:spcPts val="0"/>
              </a:spcBef>
              <a:spcAft>
                <a:spcPts val="0"/>
              </a:spcAft>
              <a:buNone/>
            </a:pPr>
            <a:endParaRPr lang="en-US" sz="1800" dirty="0">
              <a:latin typeface="Times New Roman" panose="02020603050405020304" pitchFamily="18" charset="0"/>
              <a:ea typeface="Times New Roman" panose="02020603050405020304" pitchFamily="18" charset="0"/>
            </a:endParaRPr>
          </a:p>
          <a:p>
            <a:pPr marL="0" indent="0">
              <a:spcBef>
                <a:spcPts val="0"/>
              </a:spcBef>
              <a:buNone/>
            </a:pPr>
            <a:r>
              <a:rPr lang="en-US" sz="1800" dirty="0">
                <a:effectLst/>
                <a:latin typeface="Times New Roman" panose="02020603050405020304" pitchFamily="18" charset="0"/>
                <a:ea typeface="Times New Roman" panose="02020603050405020304" pitchFamily="18" charset="0"/>
              </a:rPr>
              <a:t>2 “</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सबै इस्राएली समुदायलाई भन्‌: तिमीहरू पवित्र होओ</a:t>
            </a:r>
            <a:r>
              <a:rPr lang="en-US" sz="1800" dirty="0">
                <a:effectLst/>
                <a:latin typeface="Times New Roman" panose="02020603050405020304" pitchFamily="18" charset="0"/>
                <a:ea typeface="Times New Roman" panose="02020603050405020304" pitchFamily="18" charset="0"/>
              </a:rPr>
              <a:t>, </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किनभने म</a:t>
            </a:r>
            <a:r>
              <a:rPr lang="en-US" sz="1800" dirty="0">
                <a:effectLst/>
                <a:latin typeface="Times New Roman" panose="02020603050405020304" pitchFamily="18" charset="0"/>
                <a:ea typeface="Times New Roman" panose="02020603050405020304" pitchFamily="18" charset="0"/>
              </a:rPr>
              <a:t>, </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परमप्रभु तिमीहरूका परमेश्‍वर</a:t>
            </a:r>
            <a:r>
              <a:rPr lang="en-US" sz="1800" dirty="0">
                <a:effectLst/>
                <a:latin typeface="Times New Roman" panose="02020603050405020304" pitchFamily="18" charset="0"/>
                <a:ea typeface="Times New Roman" panose="02020603050405020304" pitchFamily="18" charset="0"/>
              </a:rPr>
              <a:t>, </a:t>
            </a:r>
            <a:r>
              <a:rPr lang="ne-NP" sz="1800" dirty="0">
                <a:effectLst/>
                <a:latin typeface="Times New Roman" panose="02020603050405020304" pitchFamily="18" charset="0"/>
                <a:ea typeface="Times New Roman" panose="02020603050405020304" pitchFamily="18" charset="0"/>
                <a:cs typeface="Mangal" panose="02040503050203030202" pitchFamily="18" charset="0"/>
              </a:rPr>
              <a:t>पवित्र छु।</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1600" dirty="0">
              <a:effectLst/>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381000" y="184982"/>
            <a:ext cx="11430000" cy="523220"/>
          </a:xfrm>
          <a:prstGeom prst="rect">
            <a:avLst/>
          </a:prstGeom>
          <a:noFill/>
        </p:spPr>
        <p:txBody>
          <a:bodyPr wrap="square" rtlCol="0">
            <a:spAutoFit/>
          </a:bodyPr>
          <a:lstStyle/>
          <a:p>
            <a:pPr algn="ctr"/>
            <a:r>
              <a:rPr lang="en-US" sz="2800" b="1" dirty="0">
                <a:solidFill>
                  <a:srgbClr val="FF0000"/>
                </a:solidFill>
                <a:highlight>
                  <a:srgbClr val="FFFF00"/>
                </a:highlight>
              </a:rPr>
              <a:t>Idol Worship  ( </a:t>
            </a:r>
            <a:r>
              <a:rPr lang="ne-NP" sz="28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मूर्ति पुजा</a:t>
            </a:r>
            <a:r>
              <a:rPr lang="en-US" sz="28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28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2852666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indent="0">
              <a:spcBef>
                <a:spcPts val="0"/>
              </a:spcBef>
              <a:buNone/>
            </a:pPr>
            <a:r>
              <a:rPr lang="en-US" b="1" dirty="0">
                <a:effectLst/>
                <a:highlight>
                  <a:srgbClr val="FFFF00"/>
                </a:highlight>
                <a:latin typeface="Times New Roman" panose="02020603050405020304" pitchFamily="18" charset="0"/>
                <a:ea typeface="Times New Roman" panose="02020603050405020304" pitchFamily="18" charset="0"/>
              </a:rPr>
              <a:t>PSALMS </a:t>
            </a:r>
            <a:r>
              <a:rPr lang="ne-NP"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भजनसंग्रह</a:t>
            </a:r>
            <a:r>
              <a:rPr lang="en-US" b="1" dirty="0">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b="1" dirty="0">
                <a:effectLst/>
                <a:highlight>
                  <a:srgbClr val="FFFF00"/>
                </a:highlight>
                <a:latin typeface="Times New Roman" panose="02020603050405020304" pitchFamily="18" charset="0"/>
                <a:ea typeface="Times New Roman" panose="02020603050405020304" pitchFamily="18" charset="0"/>
              </a:rPr>
              <a:t>106: 35-38</a:t>
            </a:r>
          </a:p>
          <a:p>
            <a:pPr marL="0" indent="0">
              <a:spcBef>
                <a:spcPts val="0"/>
              </a:spcBef>
              <a:buNone/>
            </a:pPr>
            <a:endParaRPr lang="en-US" sz="2000" b="1"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35 But they mingled with the Gentiles and learned their works; 36 They served their idols, which became a snare to them.</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37 They even sacrificed their sons and their daughters to demons,</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38 And shed innocent blood, The blood of their sons and daughters, whom they sacrificed to the idols of Canaan; and the land was polluted with blood.</a:t>
            </a:r>
          </a:p>
          <a:p>
            <a:pPr marL="0" marR="0" indent="0">
              <a:spcBef>
                <a:spcPts val="0"/>
              </a:spcBef>
              <a:spcAft>
                <a:spcPts val="0"/>
              </a:spcAft>
              <a:buNone/>
            </a:pPr>
            <a:endParaRPr lang="en-US" dirty="0">
              <a:latin typeface="Times New Roman" panose="02020603050405020304" pitchFamily="18" charset="0"/>
              <a:ea typeface="Times New Roman" panose="02020603050405020304" pitchFamily="18" charset="0"/>
            </a:endParaRPr>
          </a:p>
          <a:p>
            <a:pPr marL="0" marR="0" indent="0">
              <a:lnSpc>
                <a:spcPct val="150000"/>
              </a:lnSpc>
              <a:spcBef>
                <a:spcPts val="0"/>
              </a:spcBef>
              <a:spcAft>
                <a:spcPts val="0"/>
              </a:spcAft>
              <a:buNone/>
            </a:pPr>
            <a:r>
              <a:rPr lang="ne-NP" dirty="0">
                <a:effectLst/>
                <a:latin typeface="Times New Roman" panose="02020603050405020304" pitchFamily="18" charset="0"/>
                <a:ea typeface="Times New Roman" panose="02020603050405020304" pitchFamily="18" charset="0"/>
                <a:cs typeface="Mangal" panose="02040503050203030202" pitchFamily="18" charset="0"/>
              </a:rPr>
              <a:t>तर तिनीहरू जाति-जातिहरूसँग मिसिए</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र तिनीहरूका रीतिहरू अपनाए।</a:t>
            </a:r>
            <a:r>
              <a:rPr lang="ne-NP"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36</a:t>
            </a:r>
            <a:r>
              <a:rPr lang="ne-NP" dirty="0">
                <a:effectLst/>
                <a:latin typeface="Times New Roman" panose="02020603050405020304" pitchFamily="18" charset="0"/>
                <a:ea typeface="Times New Roman" panose="02020603050405020304" pitchFamily="18" charset="0"/>
                <a:cs typeface="Mangal" panose="02040503050203030202" pitchFamily="18" charset="0"/>
              </a:rPr>
              <a:t>तिनीहरूले उनीहरूका मूर्तिहरू पुजे</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र ती तिनीहरूका निम्‍ति पासो बने।</a:t>
            </a:r>
            <a:r>
              <a:rPr lang="ne-NP"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37 </a:t>
            </a:r>
            <a:r>
              <a:rPr lang="ne-NP" dirty="0">
                <a:effectLst/>
                <a:latin typeface="Times New Roman" panose="02020603050405020304" pitchFamily="18" charset="0"/>
                <a:ea typeface="Times New Roman" panose="02020603050405020304" pitchFamily="18" charset="0"/>
                <a:cs typeface="Mangal" panose="02040503050203030202" pitchFamily="18" charset="0"/>
              </a:rPr>
              <a:t>तिनीहरूले आफ्‍ना छोराछोरीहरूलाई भूतात्‍माहरूलाई बलि चढ़ाए।</a:t>
            </a:r>
            <a:r>
              <a:rPr lang="ne-NP"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38 </a:t>
            </a:r>
            <a:r>
              <a:rPr lang="ne-NP" dirty="0">
                <a:effectLst/>
                <a:latin typeface="Times New Roman" panose="02020603050405020304" pitchFamily="18" charset="0"/>
                <a:ea typeface="Times New Roman" panose="02020603050405020304" pitchFamily="18" charset="0"/>
                <a:cs typeface="Mangal" panose="02040503050203030202" pitchFamily="18" charset="0"/>
              </a:rPr>
              <a:t>तिनीहरूले निर्दोषको रगत</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अर्थात्‌ आफ्‍नै छोराछोरीहरूको रगत बगाए</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जसलाई तिनीहरूले कनानका मूर्तिहरूका निम्‍ति बलि चढ़ाए।</a:t>
            </a:r>
            <a:r>
              <a:rPr lang="ne-NP"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र तिनीहरूको रगतले धरती अपवित्र भयो।</a:t>
            </a:r>
            <a:endParaRPr lang="en-US"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indent="0">
              <a:lnSpc>
                <a:spcPct val="150000"/>
              </a:lnSpc>
              <a:spcBef>
                <a:spcPts val="0"/>
              </a:spcBef>
              <a:spcAft>
                <a:spcPts val="0"/>
              </a:spcAft>
              <a:buNone/>
            </a:pP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20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0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381000" y="138023"/>
            <a:ext cx="11430000" cy="523220"/>
          </a:xfrm>
          <a:prstGeom prst="rect">
            <a:avLst/>
          </a:prstGeom>
          <a:noFill/>
        </p:spPr>
        <p:txBody>
          <a:bodyPr wrap="square" rtlCol="0">
            <a:spAutoFit/>
          </a:bodyPr>
          <a:lstStyle/>
          <a:p>
            <a:pPr algn="ctr"/>
            <a:r>
              <a:rPr lang="en-US" sz="2800" b="1" dirty="0">
                <a:solidFill>
                  <a:srgbClr val="FF0000"/>
                </a:solidFill>
                <a:highlight>
                  <a:srgbClr val="FFFF00"/>
                </a:highlight>
              </a:rPr>
              <a:t>Idol Worship  ( </a:t>
            </a:r>
            <a:r>
              <a:rPr lang="ne-NP" sz="28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मूर्ति पुजा</a:t>
            </a:r>
            <a:r>
              <a:rPr lang="en-US" sz="28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28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421874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sz="2300" dirty="0">
                <a:effectLst/>
                <a:highlight>
                  <a:srgbClr val="FFFF00"/>
                </a:highlight>
                <a:latin typeface="Times New Roman" panose="02020603050405020304" pitchFamily="18" charset="0"/>
                <a:ea typeface="Times New Roman" panose="02020603050405020304" pitchFamily="18" charset="0"/>
              </a:rPr>
              <a:t> </a:t>
            </a:r>
            <a:r>
              <a:rPr lang="en-US" sz="2300" b="1" dirty="0">
                <a:effectLst/>
                <a:highlight>
                  <a:srgbClr val="FFFF00"/>
                </a:highlight>
                <a:latin typeface="Times New Roman" panose="02020603050405020304" pitchFamily="18" charset="0"/>
                <a:ea typeface="Times New Roman" panose="02020603050405020304" pitchFamily="18" charset="0"/>
              </a:rPr>
              <a:t>JEREMIAH</a:t>
            </a:r>
            <a:r>
              <a:rPr lang="ne-NP" sz="23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यर्मिया</a:t>
            </a:r>
            <a:r>
              <a:rPr lang="en-US" sz="2300" b="1" dirty="0">
                <a:highlight>
                  <a:srgbClr val="FFFF00"/>
                </a:highlight>
                <a:latin typeface="Times New Roman" panose="02020603050405020304" pitchFamily="18" charset="0"/>
                <a:ea typeface="Times New Roman" panose="02020603050405020304" pitchFamily="18" charset="0"/>
                <a:cs typeface="Mangal" panose="02040503050203030202" pitchFamily="18" charset="0"/>
              </a:rPr>
              <a:t> 1:16, </a:t>
            </a:r>
            <a:r>
              <a:rPr lang="en-US" sz="2300" b="1" dirty="0">
                <a:effectLst/>
                <a:highlight>
                  <a:srgbClr val="FFFF00"/>
                </a:highlight>
                <a:latin typeface="Times New Roman" panose="02020603050405020304" pitchFamily="18" charset="0"/>
                <a:ea typeface="Times New Roman" panose="02020603050405020304" pitchFamily="18" charset="0"/>
              </a:rPr>
              <a:t>2:9, 3:1</a:t>
            </a:r>
            <a:endParaRPr lang="en-US" sz="2300" dirty="0">
              <a:effectLst/>
              <a:highlight>
                <a:srgbClr val="FFFF00"/>
              </a:highligh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16 I will utter My judgments Against them concerning all their wickedness, Because they have forsaken Me, Burned incense to other gods, And worshiped the works of their own hands.</a:t>
            </a:r>
          </a:p>
          <a:p>
            <a:pPr marL="0" marR="0" indent="0">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 </a:t>
            </a:r>
          </a:p>
          <a:p>
            <a:pPr marL="0" marR="0" indent="0">
              <a:lnSpc>
                <a:spcPct val="150000"/>
              </a:lnSpc>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16 </a:t>
            </a: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मलाई त्‍यागेर तिनीहरूले गरेका सबै दुष्‍टताको कारणले गर्दा तिनीहरूका विरुद्धमा म मेरो न्‍यायको फैसला सुनाउनेछु। तिनीहरूले पराई देवताहरूका निम्‍ति धूप बाले</a:t>
            </a:r>
            <a:r>
              <a:rPr lang="en-US" sz="2000" dirty="0">
                <a:effectLst/>
                <a:latin typeface="Times New Roman" panose="02020603050405020304" pitchFamily="18" charset="0"/>
                <a:ea typeface="Times New Roman" panose="02020603050405020304" pitchFamily="18" charset="0"/>
              </a:rPr>
              <a:t>, </a:t>
            </a: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र आफ्‍नै हातले बनाएका कुराहरूलाई दण्‍डवत्‌ गरे।</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9 “Therefore I will yet [a] bring charges against you,” says the Lord, “And against your children’s children I will bring charges.</a:t>
            </a:r>
          </a:p>
          <a:p>
            <a:pPr marL="0" marR="0" indent="0">
              <a:lnSpc>
                <a:spcPct val="150000"/>
              </a:lnSpc>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9“</a:t>
            </a: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यसैकारण म फेरि तिमीहरू र तिमीहरूका नातिनातिनाका विरुद्धमा दोष लगाउनेछु</a:t>
            </a:r>
            <a:r>
              <a:rPr lang="en-US" sz="2000" dirty="0">
                <a:effectLst/>
                <a:latin typeface="Times New Roman" panose="02020603050405020304" pitchFamily="18" charset="0"/>
                <a:ea typeface="Times New Roman" panose="02020603050405020304" pitchFamily="18" charset="0"/>
              </a:rPr>
              <a:t>,” </a:t>
            </a: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परमप्रभु भन्‍नुहुन्‍छ।</a:t>
            </a:r>
            <a:endParaRPr lang="en-US" sz="20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indent="0">
              <a:lnSpc>
                <a:spcPct val="150000"/>
              </a:lnSpc>
              <a:spcBef>
                <a:spcPts val="0"/>
              </a:spcBef>
              <a:spcAft>
                <a:spcPts val="0"/>
              </a:spcAft>
              <a:buNone/>
            </a:pPr>
            <a:endParaRPr lang="en-US" sz="20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indent="0">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“They say, ‘If a man divorces his wife, and she goes from him and becomes another man’s, May he return to her again?’ would not that land be greatly polluted? But you have played the harlot with many lovers; Yet return to Me,” says the Lord.</a:t>
            </a:r>
          </a:p>
          <a:p>
            <a:pPr marL="0" marR="0" indent="0">
              <a:spcBef>
                <a:spcPts val="0"/>
              </a:spcBef>
              <a:spcAft>
                <a:spcPts val="0"/>
              </a:spcAft>
              <a:buNone/>
            </a:pPr>
            <a:r>
              <a:rPr lang="en-US" sz="2000" dirty="0">
                <a:effectLst/>
                <a:latin typeface="Times New Roman" panose="02020603050405020304" pitchFamily="18" charset="0"/>
                <a:ea typeface="Times New Roman" panose="02020603050405020304" pitchFamily="18" charset="0"/>
              </a:rPr>
              <a:t> </a:t>
            </a:r>
          </a:p>
          <a:p>
            <a:pPr marL="0" marR="0" indent="0">
              <a:lnSpc>
                <a:spcPct val="150000"/>
              </a:lnSpc>
              <a:spcBef>
                <a:spcPts val="0"/>
              </a:spcBef>
              <a:spcAft>
                <a:spcPts val="0"/>
              </a:spcAft>
              <a:buNone/>
            </a:pPr>
            <a:r>
              <a:rPr lang="en-US" sz="2000" dirty="0">
                <a:effectLst/>
                <a:latin typeface="Mangal" panose="02040503050203030202" pitchFamily="18" charset="0"/>
                <a:ea typeface="Times New Roman" panose="02020603050405020304" pitchFamily="18" charset="0"/>
              </a:rPr>
              <a:t>1“</a:t>
            </a:r>
            <a:r>
              <a:rPr lang="ne-NP" sz="2000" dirty="0">
                <a:effectLst/>
                <a:latin typeface="Mangal" panose="02040503050203030202" pitchFamily="18" charset="0"/>
                <a:ea typeface="Times New Roman" panose="02020603050405020304" pitchFamily="18" charset="0"/>
              </a:rPr>
              <a:t>यदि कुनै मानिसले आफ्‍नी पत्‍नीलाई त्‍याग्‍छ र त्‍यो स्‍त्री उदेखि छुट्टिएर अर्को मानिसकी पत्‍नी भई भने</a:t>
            </a:r>
            <a:r>
              <a:rPr lang="en-US" sz="2000" dirty="0">
                <a:effectLst/>
                <a:latin typeface="Mangal" panose="02040503050203030202" pitchFamily="18" charset="0"/>
                <a:ea typeface="Times New Roman" panose="02020603050405020304" pitchFamily="18" charset="0"/>
              </a:rPr>
              <a:t>, </a:t>
            </a:r>
            <a:r>
              <a:rPr lang="ne-NP" sz="2000" dirty="0">
                <a:effectLst/>
                <a:latin typeface="Mangal" panose="02040503050203030202" pitchFamily="18" charset="0"/>
                <a:ea typeface="Times New Roman" panose="02020603050405020304" pitchFamily="18" charset="0"/>
              </a:rPr>
              <a:t>के त्‍यो मानिसले फेरि त्‍यसकहाँ फर्केर जानुपर्ने</a:t>
            </a:r>
            <a:r>
              <a:rPr lang="en-US" sz="2000" dirty="0">
                <a:effectLst/>
                <a:latin typeface="Mangal" panose="02040503050203030202" pitchFamily="18" charset="0"/>
                <a:ea typeface="Times New Roman" panose="02020603050405020304" pitchFamily="18" charset="0"/>
              </a:rPr>
              <a:t>? </a:t>
            </a:r>
            <a:r>
              <a:rPr lang="ne-NP" sz="2000" dirty="0">
                <a:effectLst/>
                <a:latin typeface="Mangal" panose="02040503050203030202" pitchFamily="18" charset="0"/>
                <a:ea typeface="Times New Roman" panose="02020603050405020304" pitchFamily="18" charset="0"/>
              </a:rPr>
              <a:t>के त्‍यो देश बिलकुलै बिटुलो हुनेथिएन र</a:t>
            </a:r>
            <a:r>
              <a:rPr lang="en-US" sz="2000" dirty="0">
                <a:effectLst/>
                <a:latin typeface="Mangal" panose="02040503050203030202" pitchFamily="18" charset="0"/>
                <a:ea typeface="Times New Roman" panose="02020603050405020304" pitchFamily="18" charset="0"/>
              </a:rPr>
              <a:t>? </a:t>
            </a:r>
            <a:r>
              <a:rPr lang="ne-NP" sz="2000" dirty="0">
                <a:effectLst/>
                <a:latin typeface="Mangal" panose="02040503050203030202" pitchFamily="18" charset="0"/>
                <a:ea typeface="Times New Roman" panose="02020603050405020304" pitchFamily="18" charset="0"/>
              </a:rPr>
              <a:t>तर तँचाहिँ एउटी वेश्‍याझैँ धेरैकहाँ गएकी छस्‌</a:t>
            </a:r>
            <a:r>
              <a:rPr lang="en-US" sz="2000" dirty="0">
                <a:effectLst/>
                <a:latin typeface="Mangal" panose="02040503050203030202" pitchFamily="18" charset="0"/>
                <a:ea typeface="Times New Roman" panose="02020603050405020304" pitchFamily="18" charset="0"/>
              </a:rPr>
              <a:t>— </a:t>
            </a:r>
            <a:r>
              <a:rPr lang="ne-NP" sz="2000" dirty="0">
                <a:effectLst/>
                <a:latin typeface="Mangal" panose="02040503050203030202" pitchFamily="18" charset="0"/>
                <a:ea typeface="Times New Roman" panose="02020603050405020304" pitchFamily="18" charset="0"/>
              </a:rPr>
              <a:t>र के तँ मकहाँ फर्केर आउँछेस्‌</a:t>
            </a:r>
            <a:r>
              <a:rPr lang="en-US" sz="2000" dirty="0">
                <a:effectLst/>
                <a:latin typeface="Mangal" panose="02040503050203030202" pitchFamily="18" charset="0"/>
                <a:ea typeface="Times New Roman" panose="02020603050405020304" pitchFamily="18" charset="0"/>
              </a:rPr>
              <a:t>?” </a:t>
            </a:r>
            <a:r>
              <a:rPr lang="ne-NP" sz="2000" dirty="0">
                <a:effectLst/>
                <a:latin typeface="Mangal" panose="02040503050203030202" pitchFamily="18" charset="0"/>
                <a:ea typeface="Times New Roman" panose="02020603050405020304" pitchFamily="18" charset="0"/>
              </a:rPr>
              <a:t>परमप्रभु भन्‍नुहुन्‍छ।</a:t>
            </a:r>
            <a:endParaRPr lang="en-US" sz="2000" dirty="0">
              <a:effectLst/>
              <a:latin typeface="Times New Roman" panose="02020603050405020304" pitchFamily="18" charset="0"/>
              <a:ea typeface="Times New Roman" panose="02020603050405020304" pitchFamily="18" charset="0"/>
            </a:endParaRPr>
          </a:p>
          <a:p>
            <a:pPr marL="0" marR="0" indent="0">
              <a:lnSpc>
                <a:spcPct val="150000"/>
              </a:lnSpc>
              <a:spcBef>
                <a:spcPts val="0"/>
              </a:spcBef>
              <a:spcAft>
                <a:spcPts val="0"/>
              </a:spcAft>
              <a:buNone/>
            </a:pPr>
            <a:endParaRPr lang="en-US" sz="23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 </a:t>
            </a:r>
          </a:p>
          <a:p>
            <a:pPr marL="0" indent="0">
              <a:spcBef>
                <a:spcPts val="0"/>
              </a:spcBef>
              <a:buNone/>
            </a:pPr>
            <a:endParaRPr lang="en-US" sz="23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381000" y="140840"/>
            <a:ext cx="11430000" cy="523220"/>
          </a:xfrm>
          <a:prstGeom prst="rect">
            <a:avLst/>
          </a:prstGeom>
          <a:noFill/>
        </p:spPr>
        <p:txBody>
          <a:bodyPr wrap="square" rtlCol="0">
            <a:spAutoFit/>
          </a:bodyPr>
          <a:lstStyle/>
          <a:p>
            <a:pPr algn="ctr"/>
            <a:r>
              <a:rPr lang="en-US" sz="2800" b="1" dirty="0">
                <a:solidFill>
                  <a:srgbClr val="FF0000"/>
                </a:solidFill>
                <a:highlight>
                  <a:srgbClr val="FFFF00"/>
                </a:highlight>
              </a:rPr>
              <a:t>Idol Worship  ( </a:t>
            </a:r>
            <a:r>
              <a:rPr lang="ne-NP" sz="28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मूर्ति पुजा</a:t>
            </a:r>
            <a:r>
              <a:rPr lang="en-US" sz="28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28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2857726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sz="2300" b="1" dirty="0">
                <a:effectLst/>
                <a:highlight>
                  <a:srgbClr val="FFFF00"/>
                </a:highlight>
                <a:latin typeface="Times New Roman" panose="02020603050405020304" pitchFamily="18" charset="0"/>
                <a:ea typeface="Times New Roman" panose="02020603050405020304" pitchFamily="18" charset="0"/>
              </a:rPr>
              <a:t>MALACHI</a:t>
            </a:r>
            <a:r>
              <a:rPr lang="ne-NP" sz="23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मलाकी</a:t>
            </a:r>
            <a:r>
              <a:rPr lang="en-US" sz="2300" b="1" dirty="0">
                <a:effectLst/>
                <a:highlight>
                  <a:srgbClr val="FFFF00"/>
                </a:highlight>
                <a:latin typeface="Times New Roman" panose="02020603050405020304" pitchFamily="18" charset="0"/>
                <a:ea typeface="Times New Roman" panose="02020603050405020304" pitchFamily="18" charset="0"/>
              </a:rPr>
              <a:t> 4:4</a:t>
            </a:r>
            <a:endParaRPr lang="en-US" sz="2300" dirty="0">
              <a:effectLst/>
              <a:highlight>
                <a:srgbClr val="FFFF00"/>
              </a:highligh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Remember the Law of Moses, My servant, which I commanded him in Horeb for all Israel, with the statutes and judgments.</a:t>
            </a: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4“</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मेरो दास मोशाका व्‍यवस्‍थाको सम्‍झना गर</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 विधि र नियमहरू जो सारा इस्राएलको निम्‍ति होरेब पर्वतमा मैले त्‍यसलाई दिएँ।</a:t>
            </a:r>
            <a:endParaRPr lang="en-US" sz="23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pPr>
            <a:r>
              <a:rPr lang="en-US" sz="2300" dirty="0">
                <a:effectLst/>
                <a:highlight>
                  <a:srgbClr val="FFFF00"/>
                </a:highlight>
                <a:latin typeface="Times New Roman" panose="02020603050405020304" pitchFamily="18" charset="0"/>
                <a:ea typeface="Times New Roman" panose="02020603050405020304" pitchFamily="18" charset="0"/>
              </a:rPr>
              <a:t> </a:t>
            </a:r>
            <a:r>
              <a:rPr lang="en-US" sz="2300" b="1" dirty="0">
                <a:effectLst/>
                <a:highlight>
                  <a:srgbClr val="FFFF00"/>
                </a:highlight>
                <a:latin typeface="Times New Roman" panose="02020603050405020304" pitchFamily="18" charset="0"/>
                <a:ea typeface="Times New Roman" panose="02020603050405020304" pitchFamily="18" charset="0"/>
              </a:rPr>
              <a:t>ROMANS </a:t>
            </a:r>
            <a:r>
              <a:rPr lang="ne-NP" sz="23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रोमी </a:t>
            </a:r>
            <a:r>
              <a:rPr lang="en-US" sz="2300" b="1" dirty="0">
                <a:effectLst/>
                <a:highlight>
                  <a:srgbClr val="FFFF00"/>
                </a:highlight>
                <a:latin typeface="Times New Roman" panose="02020603050405020304" pitchFamily="18" charset="0"/>
                <a:ea typeface="Times New Roman" panose="02020603050405020304" pitchFamily="18" charset="0"/>
              </a:rPr>
              <a:t>7:14</a:t>
            </a:r>
            <a:endParaRPr lang="en-US" sz="2300" dirty="0">
              <a:effectLst/>
              <a:highlight>
                <a:srgbClr val="FFFF00"/>
              </a:highligh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For we know that the law is spiritual, but I am carnal, sold under sin.</a:t>
            </a: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14</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किनकि हामी जान्‍दछौं कि व्‍यवस्‍था आत्‍मिक हो</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तर मचाहिँ शारीरिक छु</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र पापैमा बेचिएको छु।</a:t>
            </a:r>
            <a:endParaRPr lang="en-US" sz="2300"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indent="0">
              <a:lnSpc>
                <a:spcPct val="150000"/>
              </a:lnSpc>
              <a:spcBef>
                <a:spcPts val="0"/>
              </a:spcBef>
              <a:spcAft>
                <a:spcPts val="0"/>
              </a:spcAft>
              <a:buNone/>
            </a:pPr>
            <a:endParaRPr lang="en-US" sz="23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300" b="1" dirty="0">
                <a:effectLst/>
                <a:highlight>
                  <a:srgbClr val="FFFF00"/>
                </a:highlight>
                <a:latin typeface="Times New Roman" panose="02020603050405020304" pitchFamily="18" charset="0"/>
                <a:ea typeface="Times New Roman" panose="02020603050405020304" pitchFamily="18" charset="0"/>
              </a:rPr>
              <a:t>II CORINTHIANS </a:t>
            </a:r>
            <a:r>
              <a:rPr lang="ne-NP" sz="23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२ कोरिन्थी </a:t>
            </a:r>
            <a:r>
              <a:rPr lang="en-US" sz="2300" b="1" dirty="0">
                <a:effectLst/>
                <a:highlight>
                  <a:srgbClr val="FFFF00"/>
                </a:highlight>
                <a:latin typeface="Times New Roman" panose="02020603050405020304" pitchFamily="18" charset="0"/>
                <a:ea typeface="Times New Roman" panose="02020603050405020304" pitchFamily="18" charset="0"/>
              </a:rPr>
              <a:t>7:1</a:t>
            </a:r>
            <a:endParaRPr lang="en-US" sz="2300" dirty="0">
              <a:effectLst/>
              <a:highlight>
                <a:srgbClr val="FFFF00"/>
              </a:highligh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Therefore, having these promises, beloved, let us cleanse ourselves from all filthiness of the flesh and spirit, perfecting holiness in the fear of God.</a:t>
            </a: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यसकारण हे प्रिय हो</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हामीसित यी प्रतिज्ञा भएका हुनाले शरीर र आत्‍माको हरेक किसिमको अशुद्धताबाट हामी आफैलाई शुद्ध पारौं</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र परमेश्‍वरको भयमा पवित्रतालाई सिद्धतातर्फ बढ़ाउँदैजाऔं।</a:t>
            </a:r>
            <a:endParaRPr lang="en-US" sz="23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3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381000" y="140840"/>
            <a:ext cx="11430000" cy="523220"/>
          </a:xfrm>
          <a:prstGeom prst="rect">
            <a:avLst/>
          </a:prstGeom>
          <a:noFill/>
        </p:spPr>
        <p:txBody>
          <a:bodyPr wrap="square" rtlCol="0">
            <a:spAutoFit/>
          </a:bodyPr>
          <a:lstStyle/>
          <a:p>
            <a:pPr algn="ctr"/>
            <a:r>
              <a:rPr lang="en-US" sz="2800" b="1" dirty="0">
                <a:solidFill>
                  <a:srgbClr val="FF0000"/>
                </a:solidFill>
                <a:highlight>
                  <a:srgbClr val="FFFF00"/>
                </a:highlight>
              </a:rPr>
              <a:t>Idol Worship  ( </a:t>
            </a:r>
            <a:r>
              <a:rPr lang="ne-NP" sz="28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मूर्ति पुजा</a:t>
            </a:r>
            <a:r>
              <a:rPr lang="en-US" sz="28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28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4207817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sz="2300" b="1" dirty="0">
                <a:effectLst/>
                <a:highlight>
                  <a:srgbClr val="FFFF00"/>
                </a:highlight>
                <a:latin typeface="Times New Roman" panose="02020603050405020304" pitchFamily="18" charset="0"/>
                <a:ea typeface="Times New Roman" panose="02020603050405020304" pitchFamily="18" charset="0"/>
              </a:rPr>
              <a:t>EPHESIANS </a:t>
            </a:r>
            <a:r>
              <a:rPr lang="ne-NP" sz="23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एफिसी </a:t>
            </a:r>
            <a:r>
              <a:rPr lang="en-US" sz="2300" b="1" dirty="0">
                <a:effectLst/>
                <a:highlight>
                  <a:srgbClr val="FFFF00"/>
                </a:highlight>
                <a:latin typeface="Times New Roman" panose="02020603050405020304" pitchFamily="18" charset="0"/>
                <a:ea typeface="Times New Roman" panose="02020603050405020304" pitchFamily="18" charset="0"/>
              </a:rPr>
              <a:t>5:26-27</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26 that He might [a] sanctify and cleanse her with the washing of water by the word. 27 that He might present her to Himself a glorious church, not having spot or wrinkle or any such thing, but that she should be holy and without blemish.</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 </a:t>
            </a: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26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यस हेतुले कि उहाँले त्‍यसलाई पानीले धोएर वचनद्वारा पवित्र पार्न सकून</a:t>
            </a:r>
            <a:r>
              <a:rPr lang="en-US" sz="2300" dirty="0">
                <a:effectLst/>
                <a:latin typeface="Times New Roman" panose="02020603050405020304" pitchFamily="18" charset="0"/>
                <a:ea typeface="Times New Roman" panose="02020603050405020304" pitchFamily="18" charset="0"/>
              </a:rPr>
              <a:t>, 27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र उहाँले दाग वा चाउरी नभएको</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अथवा यस्‍ता कुनै कुरा नभएको तेजस्‍वी मण्‍डली आफैकहाँ प्रस्‍तुत गर्न सकून्</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र त्‍योचाहिँ पवित्र र निष्‍खोट होस्‌।</a:t>
            </a:r>
            <a:endParaRPr lang="en-US" sz="23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300" b="1" dirty="0">
                <a:effectLst/>
                <a:highlight>
                  <a:srgbClr val="FFFF00"/>
                </a:highlight>
                <a:latin typeface="Times New Roman" panose="02020603050405020304" pitchFamily="18" charset="0"/>
                <a:ea typeface="Times New Roman" panose="02020603050405020304" pitchFamily="18" charset="0"/>
              </a:rPr>
              <a:t>Revelation </a:t>
            </a:r>
            <a:r>
              <a:rPr lang="ne-NP" sz="23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प्रकाश </a:t>
            </a:r>
            <a:r>
              <a:rPr lang="en-US" sz="2300" b="1" dirty="0">
                <a:effectLst/>
                <a:highlight>
                  <a:srgbClr val="FFFF00"/>
                </a:highlight>
                <a:latin typeface="Times New Roman" panose="02020603050405020304" pitchFamily="18" charset="0"/>
                <a:ea typeface="Times New Roman" panose="02020603050405020304" pitchFamily="18" charset="0"/>
              </a:rPr>
              <a:t>2:20</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20 Nevertheless I have [a]a few things against you, because you allow [b]that woman Jezebel, who calls herself a prophetess, [c]to teach and seduce My servants to commit sexual immorality and eat things sacrificed to idols.</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 </a:t>
            </a: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20</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तर तिम्रो विरुद्धमा मैले यो भन्‍नु छ: तिमी ईजेबेल भन्‍ने स्‍त्रीलाई सहन गर्छौ। त्‍यसले आफैलाई अगमवादिनी भन्‍छे</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र मेरा सेवकहरूलाई व्‍यभिचार गर्न र मूर्तिहरूलाई चढ़ाइएको भोजन खान सिकाउँछे</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र यसरी तिनीहरूलाई बहकाउँछे।</a:t>
            </a:r>
            <a:endParaRPr lang="en-US" sz="23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3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23220"/>
          </a:xfrm>
          <a:prstGeom prst="rect">
            <a:avLst/>
          </a:prstGeom>
          <a:noFill/>
        </p:spPr>
        <p:txBody>
          <a:bodyPr wrap="square" rtlCol="0">
            <a:spAutoFit/>
          </a:bodyPr>
          <a:lstStyle/>
          <a:p>
            <a:pPr algn="ctr"/>
            <a:r>
              <a:rPr lang="en-US" sz="2800" b="1" dirty="0">
                <a:solidFill>
                  <a:srgbClr val="FF0000"/>
                </a:solidFill>
                <a:highlight>
                  <a:srgbClr val="FFFF00"/>
                </a:highlight>
              </a:rPr>
              <a:t>Idol Worship  ( </a:t>
            </a:r>
            <a:r>
              <a:rPr lang="ne-NP" sz="28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मूर्ति पुजा</a:t>
            </a:r>
            <a:r>
              <a:rPr lang="en-US" sz="28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28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1992519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sz="2000" b="1" dirty="0">
                <a:effectLst/>
                <a:highlight>
                  <a:srgbClr val="FFFF00"/>
                </a:highlight>
                <a:latin typeface="Times New Roman" panose="02020603050405020304" pitchFamily="18" charset="0"/>
                <a:ea typeface="Times New Roman" panose="02020603050405020304" pitchFamily="18" charset="0"/>
              </a:rPr>
              <a:t>DEUTERONOMY </a:t>
            </a:r>
            <a:r>
              <a:rPr lang="ne-NP" sz="20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व्यवस्था </a:t>
            </a:r>
            <a:r>
              <a:rPr lang="en-US" sz="2000" b="1" dirty="0">
                <a:effectLst/>
                <a:highlight>
                  <a:srgbClr val="FFFF00"/>
                </a:highlight>
                <a:latin typeface="Times New Roman" panose="02020603050405020304" pitchFamily="18" charset="0"/>
                <a:ea typeface="Times New Roman" panose="02020603050405020304" pitchFamily="18" charset="0"/>
              </a:rPr>
              <a:t>28:23</a:t>
            </a:r>
            <a:endParaRPr lang="en-US" sz="2000" dirty="0">
              <a:effectLst/>
              <a:highlight>
                <a:srgbClr val="FFFF00"/>
              </a:highligh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And your heavens which are over your head shall be bronze, and the earth which is under you shall be iron.</a:t>
            </a:r>
          </a:p>
          <a:p>
            <a:pPr marL="0" marR="0" indent="0">
              <a:spcBef>
                <a:spcPts val="0"/>
              </a:spcBef>
              <a:spcAft>
                <a:spcPts val="0"/>
              </a:spcAft>
              <a:buNone/>
            </a:pP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23 </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अनि तिमीहरूका शिरमाथि भएको आकाश काँसो र तिमीहरूमुनिको धरती फलामजस्‍तै हुनेछन्‌।</a:t>
            </a:r>
            <a:endParaRPr lang="en-US" sz="24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000" dirty="0">
              <a:latin typeface="Times New Roman" panose="02020603050405020304" pitchFamily="18" charset="0"/>
              <a:ea typeface="Times New Roman" panose="02020603050405020304" pitchFamily="18" charset="0"/>
            </a:endParaRPr>
          </a:p>
          <a:p>
            <a:pPr marL="0" indent="0">
              <a:spcBef>
                <a:spcPts val="0"/>
              </a:spcBef>
              <a:buNone/>
            </a:pPr>
            <a:r>
              <a:rPr lang="en-US" sz="2000" b="1" dirty="0">
                <a:effectLst/>
                <a:highlight>
                  <a:srgbClr val="FFFF00"/>
                </a:highlight>
                <a:latin typeface="Times New Roman" panose="02020603050405020304" pitchFamily="18" charset="0"/>
                <a:ea typeface="Times New Roman" panose="02020603050405020304" pitchFamily="18" charset="0"/>
              </a:rPr>
              <a:t>EZEKIEL </a:t>
            </a:r>
            <a:r>
              <a:rPr lang="ne-NP" sz="20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इजकिएल</a:t>
            </a:r>
            <a:r>
              <a:rPr lang="en-US" sz="2000" b="1" dirty="0">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2000" b="1" dirty="0">
                <a:effectLst/>
                <a:highlight>
                  <a:srgbClr val="FFFF00"/>
                </a:highlight>
                <a:latin typeface="Times New Roman" panose="02020603050405020304" pitchFamily="18" charset="0"/>
                <a:ea typeface="Times New Roman" panose="02020603050405020304" pitchFamily="18" charset="0"/>
              </a:rPr>
              <a:t>6:5-7</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5 And I will lay the corpses of the children of Israel before their idols, and I will scatter your bones all around your altars. 6 In all your dwelling places the cities shall be laid waste, and the [a] high places shall be desolate, so that your altars may be laid waste and made desolate, your idols may be broken and made to cease, your incense altars may be cut down, and your works may be abolished. 7 The slain shall fall in your midst, and you shall know that I am the Lord.</a:t>
            </a:r>
          </a:p>
          <a:p>
            <a:pPr marL="0" marR="0" indent="0">
              <a:spcBef>
                <a:spcPts val="0"/>
              </a:spcBef>
              <a:spcAft>
                <a:spcPts val="0"/>
              </a:spcAft>
              <a:buNone/>
            </a:pPr>
            <a:endParaRPr lang="en-US" sz="2000" dirty="0">
              <a:effectLst/>
              <a:latin typeface="Times New Roman" panose="02020603050405020304" pitchFamily="18" charset="0"/>
              <a:ea typeface="Times New Roman" panose="02020603050405020304" pitchFamily="18" charset="0"/>
            </a:endParaRPr>
          </a:p>
          <a:p>
            <a:pPr marL="0" marR="0" indent="0">
              <a:lnSpc>
                <a:spcPct val="170000"/>
              </a:lnSpc>
              <a:spcBef>
                <a:spcPts val="0"/>
              </a:spcBef>
              <a:spcAft>
                <a:spcPts val="0"/>
              </a:spcAft>
              <a:buNone/>
            </a:pP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इस्राएल जातिका लाशहरू तिनीहरूकै मूर्तिहरूका सामु म राखिदिनेछु। म तिमीहरूका हड्डीहरू तिमीहरूकै वेदीका चारैतिर छरपष्‍ट पारिदिनेछु। </a:t>
            </a:r>
            <a:r>
              <a:rPr lang="en-US" sz="2000" dirty="0">
                <a:effectLst/>
                <a:latin typeface="Times New Roman" panose="02020603050405020304" pitchFamily="18" charset="0"/>
                <a:ea typeface="Times New Roman" panose="02020603050405020304" pitchFamily="18" charset="0"/>
              </a:rPr>
              <a:t>6</a:t>
            </a: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तिमीहरू जहाँ बसे तापनि तिमीहरूका नगरहरू उजाड़ पारिनेछन्</a:t>
            </a:r>
            <a:r>
              <a:rPr lang="en-US" sz="2000" dirty="0">
                <a:effectLst/>
                <a:latin typeface="Times New Roman" panose="02020603050405020304" pitchFamily="18" charset="0"/>
                <a:ea typeface="Times New Roman" panose="02020603050405020304" pitchFamily="18" charset="0"/>
              </a:rPr>
              <a:t>, </a:t>
            </a: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र तिमीहरूका अल्‍गा-अल्‍गा ठाउँहरू भत्‍काइनेछन्</a:t>
            </a:r>
            <a:r>
              <a:rPr lang="en-US" sz="2000" dirty="0">
                <a:effectLst/>
                <a:latin typeface="Times New Roman" panose="02020603050405020304" pitchFamily="18" charset="0"/>
                <a:ea typeface="Times New Roman" panose="02020603050405020304" pitchFamily="18" charset="0"/>
              </a:rPr>
              <a:t>, </a:t>
            </a: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ताकि तिमीहरूका वेदीहरू उजाड़ र नष्‍ट पारिऊन्</a:t>
            </a:r>
            <a:r>
              <a:rPr lang="en-US" sz="2000" dirty="0">
                <a:effectLst/>
                <a:latin typeface="Times New Roman" panose="02020603050405020304" pitchFamily="18" charset="0"/>
                <a:ea typeface="Times New Roman" panose="02020603050405020304" pitchFamily="18" charset="0"/>
              </a:rPr>
              <a:t>, </a:t>
            </a: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तिमीहरूका मूर्तिहरू भत्‍काइऊन्‌ र भग्‍नावशेष होऊन्</a:t>
            </a:r>
            <a:r>
              <a:rPr lang="en-US" sz="2000" dirty="0">
                <a:effectLst/>
                <a:latin typeface="Times New Roman" panose="02020603050405020304" pitchFamily="18" charset="0"/>
                <a:ea typeface="Times New Roman" panose="02020603050405020304" pitchFamily="18" charset="0"/>
              </a:rPr>
              <a:t>, </a:t>
            </a: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तिमीहरूका धूप चढ़ाउने वेदीहरू टुक्रा-टुक्रा पारिऊन्‌ र तिमीहरूका कामहरू विलोपित होऊन्‌। </a:t>
            </a:r>
            <a:r>
              <a:rPr lang="en-US" sz="2000" dirty="0">
                <a:effectLst/>
                <a:latin typeface="Times New Roman" panose="02020603050405020304" pitchFamily="18" charset="0"/>
                <a:ea typeface="Times New Roman" panose="02020603050405020304" pitchFamily="18" charset="0"/>
              </a:rPr>
              <a:t>7</a:t>
            </a: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तिमीहरूका मानिसहरू तिमीहरूकै बीचमा मारिएर लोट्‌नेछन्</a:t>
            </a:r>
            <a:r>
              <a:rPr lang="en-US" sz="2000" dirty="0">
                <a:effectLst/>
                <a:latin typeface="Times New Roman" panose="02020603050405020304" pitchFamily="18" charset="0"/>
                <a:ea typeface="Times New Roman" panose="02020603050405020304" pitchFamily="18" charset="0"/>
              </a:rPr>
              <a:t>, </a:t>
            </a:r>
            <a:r>
              <a:rPr lang="ne-NP" sz="2000" dirty="0">
                <a:effectLst/>
                <a:latin typeface="Times New Roman" panose="02020603050405020304" pitchFamily="18" charset="0"/>
                <a:ea typeface="Times New Roman" panose="02020603050405020304" pitchFamily="18" charset="0"/>
                <a:cs typeface="Mangal" panose="02040503050203030202" pitchFamily="18" charset="0"/>
              </a:rPr>
              <a:t>र तिमीहरूले जान्‍नेछौ कि म नै परमप्रभु हुँ।</a:t>
            </a:r>
            <a:endParaRPr lang="en-US" sz="2000" dirty="0">
              <a:latin typeface="Times New Roman" panose="02020603050405020304" pitchFamily="18" charset="0"/>
              <a:ea typeface="Times New Roman" panose="02020603050405020304" pitchFamily="18" charset="0"/>
            </a:endParaRPr>
          </a:p>
          <a:p>
            <a:pPr marL="0" indent="0">
              <a:spcBef>
                <a:spcPts val="0"/>
              </a:spcBef>
              <a:buNone/>
            </a:pPr>
            <a:endParaRPr lang="en-US" sz="20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Prince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शासक</a:t>
            </a: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1656923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EZEKIEL </a:t>
            </a:r>
            <a:r>
              <a:rPr lang="ne-NP"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इजकिएल </a:t>
            </a:r>
            <a:r>
              <a:rPr lang="en-US" b="1" dirty="0">
                <a:effectLst/>
                <a:highlight>
                  <a:srgbClr val="FFFF00"/>
                </a:highlight>
                <a:latin typeface="Times New Roman" panose="02020603050405020304" pitchFamily="18" charset="0"/>
                <a:ea typeface="Times New Roman" panose="02020603050405020304" pitchFamily="18" charset="0"/>
              </a:rPr>
              <a:t>22:6:16</a:t>
            </a:r>
            <a:endParaRPr lang="en-US" dirty="0">
              <a:effectLst/>
              <a:highlight>
                <a:srgbClr val="FFFF00"/>
              </a:highligh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6 “Look, the princes of Israel: each one has used his [a] power to shed blood in you. 7 In you they have made light of father and mother; in your midst they have oppressed the stranger; in you they have mistreated the [b] fatherless and the widow. 8 You have despised My holy things and profaned My Sabbaths. 9 In you are men who slander to cause bloodshed; in you are those who eat on the mountains; in your midst they commit lewdness. </a:t>
            </a:r>
          </a:p>
          <a:p>
            <a:pPr marL="0" marR="0" indent="0">
              <a:lnSpc>
                <a:spcPct val="150000"/>
              </a:lnSpc>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 6“‘</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हेर्</a:t>
            </a:r>
            <a:r>
              <a:rPr lang="en-US" sz="2500" dirty="0">
                <a:effectLst/>
                <a:latin typeface="Times New Roman" panose="02020603050405020304" pitchFamily="18" charset="0"/>
                <a:ea typeface="Times New Roman" panose="02020603050405020304" pitchFamily="18" charset="0"/>
              </a:rPr>
              <a:t>,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तँमा भएका इस्राएलका राजकुमारहरू हरेकले आफ्‍नो शक्तिअनुसार रगत बगाउने व्‍यवहार गर्छ। </a:t>
            </a:r>
            <a:r>
              <a:rPr lang="en-US" sz="2500" dirty="0">
                <a:effectLst/>
                <a:latin typeface="Times New Roman" panose="02020603050405020304" pitchFamily="18" charset="0"/>
                <a:ea typeface="Times New Roman" panose="02020603050405020304" pitchFamily="18" charset="0"/>
              </a:rPr>
              <a:t>7</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तँमा नै तिनीहरूले माता-पितासँग निन्‍दाजनक व्‍यवहार गरेका छन्‌। तँमा नै तिनीहरूले विदेशीहरूमाथि अत्‍याचार गरेका छन्</a:t>
            </a:r>
            <a:r>
              <a:rPr lang="en-US" sz="2500" dirty="0">
                <a:effectLst/>
                <a:latin typeface="Times New Roman" panose="02020603050405020304" pitchFamily="18" charset="0"/>
                <a:ea typeface="Times New Roman" panose="02020603050405020304" pitchFamily="18" charset="0"/>
              </a:rPr>
              <a:t>,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र टुहुरा-टुहुरी र विधवाहरूलाई दुर्व्‍यवहार गरेका छन्‌।  </a:t>
            </a:r>
            <a:r>
              <a:rPr lang="en-US" sz="2500" dirty="0">
                <a:effectLst/>
                <a:latin typeface="Times New Roman" panose="02020603050405020304" pitchFamily="18" charset="0"/>
                <a:ea typeface="Times New Roman" panose="02020603050405020304" pitchFamily="18" charset="0"/>
              </a:rPr>
              <a:t>8</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तैंले मेरा पवित्र चीजहरूलाई तुच्‍छ ठानेको छस्‌ र मेरा शबाथहरू अपवित्र गरेको छस्‌।  </a:t>
            </a:r>
            <a:r>
              <a:rPr lang="en-US" sz="2500" dirty="0">
                <a:effectLst/>
                <a:latin typeface="Times New Roman" panose="02020603050405020304" pitchFamily="18" charset="0"/>
                <a:ea typeface="Times New Roman" panose="02020603050405020304" pitchFamily="18" charset="0"/>
              </a:rPr>
              <a:t>9</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रगत बगाउनलाई निन्‍दाजनक बदख्‍वाइँ गर्ने मानिसहरू तँमा तयार रहन्‍छन्‌। अनि यस्‍ता मानिसहरू पनि तँमा छन्</a:t>
            </a:r>
            <a:r>
              <a:rPr lang="en-US" sz="2500" dirty="0">
                <a:effectLst/>
                <a:latin typeface="Times New Roman" panose="02020603050405020304" pitchFamily="18" charset="0"/>
                <a:ea typeface="Times New Roman" panose="02020603050405020304" pitchFamily="18" charset="0"/>
              </a:rPr>
              <a:t>,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जसले डाँड़ाका थानहरूमा प्रसाद खान्‍छन्‌ र कुकर्म गर्छन्‌।</a:t>
            </a:r>
            <a:endParaRPr lang="en-US" sz="25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0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Prince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शासक</a:t>
            </a: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627319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708362"/>
            <a:ext cx="12192000" cy="6334779"/>
          </a:xfrm>
        </p:spPr>
        <p:txBody>
          <a:bodyPr>
            <a:noAutofit/>
          </a:bodyPr>
          <a:lstStyle/>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10 In you men uncover their fathers’ nakedness; in you they violate women who are set apart during their impurity. 11 One commits abomination with his neighbor’s wife; another lewdly defiles his daughter-in-law; and another in you violates his sister, his father’s daughter.  12 In you they take bribes to shed blood; you take usury and increase; you have made profit from your neighbors by extortion, and have forgotten Me,” says the Lord God. 13 “Behold, therefore, I beat My fists at the dishonest profit which you have made, and at the bloodshed which has been in your midst. </a:t>
            </a:r>
          </a:p>
          <a:p>
            <a:pPr marL="0" indent="0">
              <a:spcBef>
                <a:spcPts val="0"/>
              </a:spcBef>
              <a:buNone/>
            </a:pPr>
            <a:endParaRPr lang="en-US" sz="2300" dirty="0">
              <a:latin typeface="Times New Roman" panose="02020603050405020304" pitchFamily="18" charset="0"/>
              <a:ea typeface="Times New Roman" panose="02020603050405020304" pitchFamily="18" charset="0"/>
            </a:endParaRP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10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तँभित्रै मानिसहरूले आफ्‍ना पिताको ओछ्यान भ्रष्‍ट पार्छन्‌। तँभित्रै मानिसहरूले रजस्‍वला भएकी स्‍त्रीसँग अशुद्ध सम्‍भोग गर्छन्‌।  </a:t>
            </a:r>
            <a:r>
              <a:rPr lang="en-US" sz="2300" dirty="0">
                <a:effectLst/>
                <a:latin typeface="Times New Roman" panose="02020603050405020304" pitchFamily="18" charset="0"/>
                <a:ea typeface="Times New Roman" panose="02020603050405020304" pitchFamily="18" charset="0"/>
              </a:rPr>
              <a:t>11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तँभित्रै कसैले आफ्‍नो छिमेकीकी पत्‍नीसँग घिनलाग्‍दा अपराध गर्छ</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अर्कोले आफ्‍नी बुहारीलाई लज्‍जापूर्वक अशुद्ध पार्छ</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अर्कोले आफ्‍नै बुबाकी छोरी</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आफ्‍नी बहिनीसित कुकर्म गर्छ। </a:t>
            </a:r>
            <a:r>
              <a:rPr lang="en-US" sz="2300" dirty="0">
                <a:effectLst/>
                <a:latin typeface="Times New Roman" panose="02020603050405020304" pitchFamily="18" charset="0"/>
                <a:ea typeface="Times New Roman" panose="02020603050405020304" pitchFamily="18" charset="0"/>
              </a:rPr>
              <a:t>12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तँमा नै मानिसहरूले हत्‍या गर्नलाई घूस लिन्‍छन्‌। तैंले ब्‍याजमा बढ़ी ब्‍याज लिन्‍छस्</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आफ्‍नो छिमेकीलाई अन्‍याय गरेर जबरदस्‍ती गरी नाफा लिन्‍छस्‌। अनि तैंले मलाई बिर्सेको छस्</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परमप्रभु परमेश्‍वर भन्‍नुहुन्‍छ। </a:t>
            </a:r>
            <a:r>
              <a:rPr lang="en-US" sz="2300" dirty="0">
                <a:latin typeface="Times New Roman" panose="02020603050405020304" pitchFamily="18" charset="0"/>
                <a:ea typeface="Times New Roman" panose="02020603050405020304" pitchFamily="18" charset="0"/>
                <a:cs typeface="Mangal" panose="02040503050203030202" pitchFamily="18" charset="0"/>
              </a:rPr>
              <a:t> </a:t>
            </a:r>
            <a:r>
              <a:rPr lang="en-US" sz="2300" dirty="0">
                <a:effectLst/>
                <a:latin typeface="Times New Roman" panose="02020603050405020304" pitchFamily="18" charset="0"/>
                <a:ea typeface="Times New Roman" panose="02020603050405020304" pitchFamily="18" charset="0"/>
              </a:rPr>
              <a:t>13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तैंले अन्‍यायसित नाफा गरेको र तेरो बीचमा भएको हत्‍याको कारण म निश्‍चय नै ताली बजाउनेछु। </a:t>
            </a:r>
            <a:endParaRPr lang="en-US" sz="23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Prince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शासक</a:t>
            </a: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416819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708362"/>
            <a:ext cx="12192000" cy="6334779"/>
          </a:xfrm>
        </p:spPr>
        <p:txBody>
          <a:bodyPr>
            <a:noAutofit/>
          </a:bodyPr>
          <a:lstStyle/>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14 Can your heart endure, or can your hands remain strong, in the days when I shall deal with you? I, the Lord, have spoken, and will do it. </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15 I will scatter you among the nations, disperse you throughout the countries, and remove your filthiness completely from you. </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16 You shall defile yourself in the sight of the nations; then you shall know that I am the Lord.</a:t>
            </a:r>
          </a:p>
          <a:p>
            <a:pPr marL="0" marR="0" indent="0">
              <a:spcBef>
                <a:spcPts val="0"/>
              </a:spcBef>
              <a:spcAft>
                <a:spcPts val="0"/>
              </a:spcAft>
              <a:buNone/>
            </a:pPr>
            <a:endParaRPr lang="en-US" dirty="0">
              <a:latin typeface="Times New Roman" panose="02020603050405020304" pitchFamily="18" charset="0"/>
              <a:ea typeface="Times New Roman" panose="02020603050405020304" pitchFamily="18" charset="0"/>
            </a:endParaRPr>
          </a:p>
          <a:p>
            <a:pPr marL="0" marR="0" indent="0">
              <a:lnSpc>
                <a:spcPct val="150000"/>
              </a:lnSpc>
              <a:spcBef>
                <a:spcPts val="0"/>
              </a:spcBef>
              <a:spcAft>
                <a:spcPts val="0"/>
              </a:spcAft>
              <a:buNone/>
            </a:pPr>
            <a:r>
              <a:rPr lang="en-US" dirty="0">
                <a:effectLst/>
                <a:latin typeface="Times New Roman" panose="02020603050405020304" pitchFamily="18" charset="0"/>
                <a:ea typeface="Times New Roman" panose="02020603050405020304" pitchFamily="18" charset="0"/>
              </a:rPr>
              <a:t>14</a:t>
            </a:r>
            <a:r>
              <a:rPr lang="ne-NP" dirty="0">
                <a:effectLst/>
                <a:latin typeface="Times New Roman" panose="02020603050405020304" pitchFamily="18" charset="0"/>
                <a:ea typeface="Times New Roman" panose="02020603050405020304" pitchFamily="18" charset="0"/>
                <a:cs typeface="Mangal" panose="02040503050203030202" pitchFamily="18" charset="0"/>
              </a:rPr>
              <a:t>जुन दिन म तँसित व्‍यवहार गरुँला के त्‍यस बेला तेरो साहस स्‍थिर रहला र</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अथवा के तेरो हात दह्रिलो होला त</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म परमप्रभुले यो भनेको छु</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र यसै गर्नेछु। </a:t>
            </a:r>
            <a:r>
              <a:rPr lang="en-US" dirty="0">
                <a:effectLst/>
                <a:latin typeface="Times New Roman" panose="02020603050405020304" pitchFamily="18" charset="0"/>
                <a:ea typeface="Times New Roman" panose="02020603050405020304" pitchFamily="18" charset="0"/>
              </a:rPr>
              <a:t>15</a:t>
            </a:r>
            <a:r>
              <a:rPr lang="ne-NP" dirty="0">
                <a:effectLst/>
                <a:latin typeface="Times New Roman" panose="02020603050405020304" pitchFamily="18" charset="0"/>
                <a:ea typeface="Times New Roman" panose="02020603050405020304" pitchFamily="18" charset="0"/>
                <a:cs typeface="Mangal" panose="02040503050203030202" pitchFamily="18" charset="0"/>
              </a:rPr>
              <a:t>म तँलाई जाति-जातिहरूका बीचमा यत्रतत्र पार्नेछु</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र देश-देशमा तँलाई छरपष्‍ट पार्नेछु</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र तँमा भएको अशुद्धता म खतम गर्नेछु। </a:t>
            </a:r>
            <a:r>
              <a:rPr lang="en-US" dirty="0">
                <a:effectLst/>
                <a:latin typeface="Times New Roman" panose="02020603050405020304" pitchFamily="18" charset="0"/>
                <a:ea typeface="Times New Roman" panose="02020603050405020304" pitchFamily="18" charset="0"/>
              </a:rPr>
              <a:t>16</a:t>
            </a:r>
            <a:r>
              <a:rPr lang="ne-NP" dirty="0">
                <a:effectLst/>
                <a:latin typeface="Times New Roman" panose="02020603050405020304" pitchFamily="18" charset="0"/>
                <a:ea typeface="Times New Roman" panose="02020603050405020304" pitchFamily="18" charset="0"/>
                <a:cs typeface="Mangal" panose="02040503050203030202" pitchFamily="18" charset="0"/>
              </a:rPr>
              <a:t>जब जाति-जातिहरूको दृष्‍टिमा तँ बिटुलो भएको हुनेछस्</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तब म परमप्रभु हुँ भनी तैंले जान्‍नेछस्‌</a:t>
            </a:r>
            <a:r>
              <a:rPr lang="en-US" dirty="0">
                <a:effectLst/>
                <a:latin typeface="Times New Roman" panose="02020603050405020304" pitchFamily="18" charset="0"/>
                <a:ea typeface="Times New Roman" panose="02020603050405020304" pitchFamily="18" charset="0"/>
              </a:rPr>
              <a:t>’</a:t>
            </a:r>
            <a:r>
              <a:rPr lang="ne-NP" dirty="0">
                <a:effectLst/>
                <a:latin typeface="Times New Roman" panose="02020603050405020304" pitchFamily="18" charset="0"/>
                <a:ea typeface="Times New Roman" panose="02020603050405020304" pitchFamily="18" charset="0"/>
                <a:cs typeface="Mangal" panose="02040503050203030202" pitchFamily="18" charset="0"/>
              </a:rPr>
              <a:t>।</a:t>
            </a:r>
            <a:r>
              <a:rPr lang="en-US" dirty="0">
                <a:effectLst/>
                <a:latin typeface="Times New Roman" panose="02020603050405020304" pitchFamily="18" charset="0"/>
                <a:ea typeface="Times New Roman" panose="02020603050405020304" pitchFamily="18" charset="0"/>
              </a:rPr>
              <a:t>”</a:t>
            </a:r>
            <a:r>
              <a:rPr lang="en-US" dirty="0">
                <a:effectLst/>
              </a:rPr>
              <a:t> </a:t>
            </a:r>
            <a:endParaRPr lang="en-US"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9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Prince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शासक</a:t>
            </a: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7798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sz="2400" b="1" dirty="0">
                <a:effectLst/>
                <a:highlight>
                  <a:srgbClr val="FFFF00"/>
                </a:highlight>
                <a:latin typeface="Times New Roman" panose="02020603050405020304" pitchFamily="18" charset="0"/>
                <a:ea typeface="Times New Roman" panose="02020603050405020304" pitchFamily="18" charset="0"/>
              </a:rPr>
              <a:t>EZEKIEL </a:t>
            </a:r>
            <a:r>
              <a:rPr lang="ne-NP" sz="24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इजकिएल</a:t>
            </a:r>
            <a:r>
              <a:rPr lang="en-US" sz="2400" b="1" dirty="0">
                <a:effectLst/>
                <a:highlight>
                  <a:srgbClr val="FFFF00"/>
                </a:highlight>
                <a:latin typeface="Times New Roman" panose="02020603050405020304" pitchFamily="18" charset="0"/>
                <a:ea typeface="Times New Roman" panose="02020603050405020304" pitchFamily="18" charset="0"/>
              </a:rPr>
              <a:t> 22:28</a:t>
            </a: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Her prophets plastered them with </a:t>
            </a:r>
            <a:r>
              <a:rPr lang="en-US" sz="2500" dirty="0" err="1">
                <a:effectLst/>
                <a:latin typeface="Times New Roman" panose="02020603050405020304" pitchFamily="18" charset="0"/>
                <a:ea typeface="Times New Roman" panose="02020603050405020304" pitchFamily="18" charset="0"/>
              </a:rPr>
              <a:t>untempered</a:t>
            </a:r>
            <a:r>
              <a:rPr lang="en-US" sz="2500" dirty="0">
                <a:effectLst/>
                <a:latin typeface="Times New Roman" panose="02020603050405020304" pitchFamily="18" charset="0"/>
                <a:ea typeface="Times New Roman" panose="02020603050405020304" pitchFamily="18" charset="0"/>
              </a:rPr>
              <a:t> mortar, seeing false visions, and divining lies for them, saying, ‘Thus says the Lord God,’ when the Lord had not spoken.</a:t>
            </a:r>
          </a:p>
          <a:p>
            <a:pPr marL="0" marR="0" indent="0">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 </a:t>
            </a:r>
          </a:p>
          <a:p>
            <a:pPr marL="0" marR="0" indent="0">
              <a:lnSpc>
                <a:spcPct val="150000"/>
              </a:lnSpc>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28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त्‍यसका अगमवक्ताहरूले असत्‍य दर्शन देखेर र झूटा जोखना हेरेर ती कुकर्महरूलाई चूनले पोतेझैँ छोप्‍छन्‌। परमप्रभुले केही भन्‍नु नहुँदा पनि </a:t>
            </a:r>
            <a:r>
              <a:rPr lang="en-US" sz="2500" dirty="0">
                <a:effectLst/>
                <a:latin typeface="Times New Roman" panose="02020603050405020304" pitchFamily="18" charset="0"/>
                <a:ea typeface="Times New Roman" panose="02020603050405020304" pitchFamily="18" charset="0"/>
              </a:rPr>
              <a:t>‘</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परमप्रभु परमेश्‍वर यसो भन्‍नुहुन्‍छ</a:t>
            </a:r>
            <a:r>
              <a:rPr lang="en-US" sz="2500" dirty="0">
                <a:effectLst/>
                <a:latin typeface="Times New Roman" panose="02020603050405020304" pitchFamily="18" charset="0"/>
                <a:ea typeface="Times New Roman" panose="02020603050405020304" pitchFamily="18" charset="0"/>
              </a:rPr>
              <a:t>’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भनी तिनीहरू भन्‍छन्‌।</a:t>
            </a:r>
            <a:endParaRPr lang="en-US" sz="25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500" dirty="0">
                <a:effectLst/>
                <a:highlight>
                  <a:srgbClr val="FFFF00"/>
                </a:highlight>
                <a:latin typeface="Times New Roman" panose="02020603050405020304" pitchFamily="18" charset="0"/>
                <a:ea typeface="Times New Roman" panose="02020603050405020304" pitchFamily="18" charset="0"/>
              </a:rPr>
              <a:t> </a:t>
            </a:r>
          </a:p>
          <a:p>
            <a:pPr marL="0" marR="0" indent="0">
              <a:spcBef>
                <a:spcPts val="0"/>
              </a:spcBef>
              <a:spcAft>
                <a:spcPts val="0"/>
              </a:spcAft>
              <a:buNone/>
            </a:pPr>
            <a:r>
              <a:rPr lang="en-US" sz="2500" b="1" dirty="0">
                <a:effectLst/>
                <a:highlight>
                  <a:srgbClr val="FFFF00"/>
                </a:highlight>
                <a:latin typeface="Times New Roman" panose="02020603050405020304" pitchFamily="18" charset="0"/>
                <a:ea typeface="Times New Roman" panose="02020603050405020304" pitchFamily="18" charset="0"/>
              </a:rPr>
              <a:t>I CORINTHIANS</a:t>
            </a:r>
            <a:r>
              <a:rPr lang="ne-NP" sz="25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१ कोरिन्थी</a:t>
            </a:r>
            <a:r>
              <a:rPr lang="en-US" sz="2500" b="1" dirty="0">
                <a:effectLst/>
                <a:highlight>
                  <a:srgbClr val="FFFF00"/>
                </a:highlight>
                <a:latin typeface="Times New Roman" panose="02020603050405020304" pitchFamily="18" charset="0"/>
                <a:ea typeface="Times New Roman" panose="02020603050405020304" pitchFamily="18" charset="0"/>
              </a:rPr>
              <a:t> 3:17</a:t>
            </a:r>
            <a:endParaRPr lang="en-US" sz="2500" dirty="0">
              <a:effectLst/>
              <a:highlight>
                <a:srgbClr val="FFFF00"/>
              </a:highligh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If anyone [a] defiles the temple of God, God will destroy him. For the temple of God is holy, which temple you are.</a:t>
            </a:r>
          </a:p>
          <a:p>
            <a:pPr marL="0" marR="0" indent="0">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 </a:t>
            </a:r>
          </a:p>
          <a:p>
            <a:pPr marL="0" marR="0" indent="0">
              <a:lnSpc>
                <a:spcPct val="150000"/>
              </a:lnSpc>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17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यदि कसैले परमेश्‍वरको मन्‍दिरलाई नष्‍ट गर्छ भने परमेश्‍वरले त्‍यसलाई नष्‍ट गर्नुहुनेछ। किनकि परमेश्‍वरको मन्‍दिर पवित्र हुन्‍छ</a:t>
            </a:r>
            <a:r>
              <a:rPr lang="en-US" sz="2500" dirty="0">
                <a:effectLst/>
                <a:latin typeface="Times New Roman" panose="02020603050405020304" pitchFamily="18" charset="0"/>
                <a:ea typeface="Times New Roman" panose="02020603050405020304" pitchFamily="18" charset="0"/>
              </a:rPr>
              <a:t>,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र त्‍यो मन्‍दिर तिमीहरू नै हौ।</a:t>
            </a:r>
            <a:endParaRPr lang="en-US" sz="25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0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Prince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शासक</a:t>
            </a: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
        <p:nvSpPr>
          <p:cNvPr id="4" name="TextBox 3">
            <a:extLst>
              <a:ext uri="{FF2B5EF4-FFF2-40B4-BE49-F238E27FC236}">
                <a16:creationId xmlns:a16="http://schemas.microsoft.com/office/drawing/2014/main" id="{A674540C-8BBD-5C4C-BFA9-4CBD674643DC}"/>
              </a:ext>
            </a:extLst>
          </p:cNvPr>
          <p:cNvSpPr txBox="1"/>
          <p:nvPr/>
        </p:nvSpPr>
        <p:spPr>
          <a:xfrm>
            <a:off x="3845859" y="927847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60629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647796"/>
            <a:ext cx="12192000" cy="6210203"/>
          </a:xfrm>
        </p:spPr>
        <p:txBody>
          <a:bodyPr>
            <a:noAutofit/>
          </a:bodyPr>
          <a:lstStyle/>
          <a:p>
            <a:pPr marL="0" marR="0" indent="0">
              <a:spcBef>
                <a:spcPts val="0"/>
              </a:spcBef>
              <a:spcAft>
                <a:spcPts val="0"/>
              </a:spcAft>
              <a:buNone/>
            </a:pPr>
            <a:r>
              <a:rPr lang="en-US" sz="2600" b="1" dirty="0">
                <a:effectLst/>
                <a:highlight>
                  <a:srgbClr val="FFFF00"/>
                </a:highlight>
                <a:latin typeface="Times New Roman" panose="02020603050405020304" pitchFamily="18" charset="0"/>
                <a:ea typeface="Times New Roman" panose="02020603050405020304" pitchFamily="18" charset="0"/>
              </a:rPr>
              <a:t>EPHESIANS </a:t>
            </a:r>
            <a:r>
              <a:rPr lang="ne-NP" sz="26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एफिसी </a:t>
            </a:r>
            <a:r>
              <a:rPr lang="en-US" sz="2600" b="1" dirty="0">
                <a:effectLst/>
                <a:highlight>
                  <a:srgbClr val="FFFF00"/>
                </a:highlight>
                <a:latin typeface="Times New Roman" panose="02020603050405020304" pitchFamily="18" charset="0"/>
                <a:ea typeface="Times New Roman" panose="02020603050405020304" pitchFamily="18" charset="0"/>
              </a:rPr>
              <a:t>6:1</a:t>
            </a:r>
          </a:p>
          <a:p>
            <a:pPr marL="0" marR="0" indent="0">
              <a:spcBef>
                <a:spcPts val="0"/>
              </a:spcBef>
              <a:spcAft>
                <a:spcPts val="0"/>
              </a:spcAft>
              <a:buNone/>
            </a:pPr>
            <a:endParaRPr lang="en-US" sz="26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600" dirty="0">
                <a:effectLst/>
                <a:latin typeface="Times New Roman" panose="02020603050405020304" pitchFamily="18" charset="0"/>
                <a:ea typeface="Times New Roman" panose="02020603050405020304" pitchFamily="18" charset="0"/>
              </a:rPr>
              <a:t>Children, obey your parents in the Lord, for this is right.</a:t>
            </a:r>
          </a:p>
          <a:p>
            <a:pPr marL="0" marR="0" indent="0">
              <a:spcBef>
                <a:spcPts val="0"/>
              </a:spcBef>
              <a:spcAft>
                <a:spcPts val="0"/>
              </a:spcAft>
              <a:buNone/>
            </a:pPr>
            <a:endParaRPr lang="en-US" sz="26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600" dirty="0">
                <a:effectLst/>
                <a:latin typeface="Times New Roman" panose="02020603050405020304" pitchFamily="18" charset="0"/>
                <a:ea typeface="Times New Roman" panose="02020603050405020304" pitchFamily="18" charset="0"/>
              </a:rPr>
              <a:t>1 </a:t>
            </a:r>
            <a:r>
              <a:rPr lang="ne-NP" sz="2600" dirty="0">
                <a:effectLst/>
                <a:latin typeface="Times New Roman" panose="02020603050405020304" pitchFamily="18" charset="0"/>
                <a:ea typeface="Times New Roman" panose="02020603050405020304" pitchFamily="18" charset="0"/>
                <a:cs typeface="Mangal" panose="02040503050203030202" pitchFamily="18" charset="0"/>
              </a:rPr>
              <a:t>छोरा-छोरी हो</a:t>
            </a:r>
            <a:r>
              <a:rPr lang="en-US" sz="2600" dirty="0">
                <a:effectLst/>
                <a:latin typeface="Times New Roman" panose="02020603050405020304" pitchFamily="18" charset="0"/>
                <a:ea typeface="Times New Roman" panose="02020603050405020304" pitchFamily="18" charset="0"/>
              </a:rPr>
              <a:t>, </a:t>
            </a:r>
            <a:r>
              <a:rPr lang="ne-NP" sz="2600" dirty="0">
                <a:effectLst/>
                <a:latin typeface="Times New Roman" panose="02020603050405020304" pitchFamily="18" charset="0"/>
                <a:ea typeface="Times New Roman" panose="02020603050405020304" pitchFamily="18" charset="0"/>
                <a:cs typeface="Mangal" panose="02040503050203030202" pitchFamily="18" charset="0"/>
              </a:rPr>
              <a:t>प्रभुमा आफ्‍ना आमा-बुबाको आज्ञापालन गर</a:t>
            </a:r>
            <a:r>
              <a:rPr lang="en-US" sz="2600" dirty="0">
                <a:effectLst/>
                <a:latin typeface="Times New Roman" panose="02020603050405020304" pitchFamily="18" charset="0"/>
                <a:ea typeface="Times New Roman" panose="02020603050405020304" pitchFamily="18" charset="0"/>
              </a:rPr>
              <a:t>, </a:t>
            </a:r>
            <a:r>
              <a:rPr lang="ne-NP" sz="2600" dirty="0">
                <a:effectLst/>
                <a:latin typeface="Times New Roman" panose="02020603050405020304" pitchFamily="18" charset="0"/>
                <a:ea typeface="Times New Roman" panose="02020603050405020304" pitchFamily="18" charset="0"/>
                <a:cs typeface="Mangal" panose="02040503050203030202" pitchFamily="18" charset="0"/>
              </a:rPr>
              <a:t>किनकि यो उचित हो।</a:t>
            </a:r>
            <a:endParaRPr lang="en-US" sz="26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600" dirty="0">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I PETER</a:t>
            </a:r>
            <a:r>
              <a:rPr lang="ne-NP"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१ पत्रुस</a:t>
            </a:r>
            <a:r>
              <a:rPr lang="en-US" b="1" dirty="0">
                <a:effectLst/>
                <a:highlight>
                  <a:srgbClr val="FFFF00"/>
                </a:highlight>
                <a:latin typeface="Times New Roman" panose="02020603050405020304" pitchFamily="18" charset="0"/>
                <a:ea typeface="Times New Roman" panose="02020603050405020304" pitchFamily="18" charset="0"/>
              </a:rPr>
              <a:t> 5:5</a:t>
            </a:r>
          </a:p>
          <a:p>
            <a:pPr marL="0" marR="0" indent="0">
              <a:spcBef>
                <a:spcPts val="0"/>
              </a:spcBef>
              <a:spcAft>
                <a:spcPts val="0"/>
              </a:spcAft>
              <a:buNone/>
            </a:pPr>
            <a:endParaRPr lang="en-US" sz="26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Likewise you younger people, submit yourselves to your elders. Yes, all of you be submissive to one another, and be clothed with humility, for God resists the proud, But gives grace to the humble</a:t>
            </a:r>
          </a:p>
          <a:p>
            <a:pPr marL="0" marR="0" indent="0">
              <a:spcBef>
                <a:spcPts val="0"/>
              </a:spcBef>
              <a:spcAft>
                <a:spcPts val="0"/>
              </a:spcAft>
              <a:buNone/>
            </a:pPr>
            <a:endParaRPr lang="en-US" sz="2600" dirty="0">
              <a:effectLst/>
              <a:latin typeface="Times New Roman" panose="02020603050405020304" pitchFamily="18" charset="0"/>
              <a:ea typeface="Times New Roman" panose="02020603050405020304" pitchFamily="18" charset="0"/>
            </a:endParaRPr>
          </a:p>
          <a:p>
            <a:pPr marL="0" marR="0" indent="0">
              <a:lnSpc>
                <a:spcPct val="150000"/>
              </a:lnSpc>
              <a:spcBef>
                <a:spcPts val="0"/>
              </a:spcBef>
              <a:spcAft>
                <a:spcPts val="0"/>
              </a:spcAft>
              <a:buNone/>
            </a:pPr>
            <a:r>
              <a:rPr lang="en-US" sz="2600" dirty="0">
                <a:effectLst/>
                <a:latin typeface="Times New Roman" panose="02020603050405020304" pitchFamily="18" charset="0"/>
                <a:ea typeface="Times New Roman" panose="02020603050405020304" pitchFamily="18" charset="0"/>
              </a:rPr>
              <a:t>5 </a:t>
            </a:r>
            <a:r>
              <a:rPr lang="ne-NP" sz="2600" dirty="0">
                <a:effectLst/>
                <a:latin typeface="Times New Roman" panose="02020603050405020304" pitchFamily="18" charset="0"/>
                <a:ea typeface="Times New Roman" panose="02020603050405020304" pitchFamily="18" charset="0"/>
                <a:cs typeface="Mangal" panose="02040503050203030202" pitchFamily="18" charset="0"/>
              </a:rPr>
              <a:t>त्‍यसै गरी जवान हो</a:t>
            </a:r>
            <a:r>
              <a:rPr lang="en-US" sz="2600" dirty="0">
                <a:effectLst/>
                <a:latin typeface="Times New Roman" panose="02020603050405020304" pitchFamily="18" charset="0"/>
                <a:ea typeface="Times New Roman" panose="02020603050405020304" pitchFamily="18" charset="0"/>
              </a:rPr>
              <a:t>, </a:t>
            </a:r>
            <a:r>
              <a:rPr lang="ne-NP" sz="2600" dirty="0">
                <a:effectLst/>
                <a:latin typeface="Times New Roman" panose="02020603050405020304" pitchFamily="18" charset="0"/>
                <a:ea typeface="Times New Roman" panose="02020603050405020304" pitchFamily="18" charset="0"/>
                <a:cs typeface="Mangal" panose="02040503050203030202" pitchFamily="18" charset="0"/>
              </a:rPr>
              <a:t>बूढ़ापाकाहरूका अधीनमा बस। एक-अर्काको अधीनमा रहेर तिमीहरू सबैले नम्रताको वस्‍त्र धारण गर। किनभने</a:t>
            </a:r>
            <a:r>
              <a:rPr lang="en-US" sz="2600" dirty="0">
                <a:effectLst/>
                <a:latin typeface="Times New Roman" panose="02020603050405020304" pitchFamily="18" charset="0"/>
                <a:ea typeface="Times New Roman" panose="02020603050405020304" pitchFamily="18" charset="0"/>
              </a:rPr>
              <a:t>, “</a:t>
            </a:r>
            <a:r>
              <a:rPr lang="ne-NP" sz="2600" dirty="0">
                <a:effectLst/>
                <a:latin typeface="Times New Roman" panose="02020603050405020304" pitchFamily="18" charset="0"/>
                <a:ea typeface="Times New Roman" panose="02020603050405020304" pitchFamily="18" charset="0"/>
                <a:cs typeface="Mangal" panose="02040503050203030202" pitchFamily="18" charset="0"/>
              </a:rPr>
              <a:t>परमेश्‍वरले अहङ्कारीहरूको विरोध गर्नुहुन्‍छ</a:t>
            </a:r>
            <a:r>
              <a:rPr lang="en-US" sz="2600" dirty="0">
                <a:effectLst/>
                <a:latin typeface="Times New Roman" panose="02020603050405020304" pitchFamily="18" charset="0"/>
                <a:ea typeface="Times New Roman" panose="02020603050405020304" pitchFamily="18" charset="0"/>
              </a:rPr>
              <a:t>, </a:t>
            </a:r>
            <a:r>
              <a:rPr lang="ne-NP" sz="2600" dirty="0">
                <a:effectLst/>
                <a:latin typeface="Times New Roman" panose="02020603050405020304" pitchFamily="18" charset="0"/>
                <a:ea typeface="Times New Roman" panose="02020603050405020304" pitchFamily="18" charset="0"/>
                <a:cs typeface="Mangal" panose="02040503050203030202" pitchFamily="18" charset="0"/>
              </a:rPr>
              <a:t>तर नम्रहरूलाई अनुग्रह गर्नुहुन्‍छ।</a:t>
            </a:r>
            <a:r>
              <a:rPr lang="en-US" sz="2600" dirty="0">
                <a:effectLst/>
                <a:latin typeface="Times New Roman" panose="02020603050405020304" pitchFamily="18" charset="0"/>
                <a:ea typeface="Times New Roman" panose="02020603050405020304" pitchFamily="18" charset="0"/>
              </a:rPr>
              <a:t>”</a:t>
            </a:r>
          </a:p>
          <a:p>
            <a:pPr marL="0" indent="0">
              <a:spcBef>
                <a:spcPts val="0"/>
              </a:spcBef>
              <a:buNone/>
            </a:pPr>
            <a:endParaRPr lang="en-US" sz="26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Prince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शासक</a:t>
            </a: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1799598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sz="3200" b="1" dirty="0">
                <a:effectLst/>
                <a:highlight>
                  <a:srgbClr val="FFFF00"/>
                </a:highlight>
                <a:latin typeface="Times New Roman" panose="02020603050405020304" pitchFamily="18" charset="0"/>
                <a:ea typeface="Times New Roman" panose="02020603050405020304" pitchFamily="18" charset="0"/>
              </a:rPr>
              <a:t>REVELATION</a:t>
            </a:r>
            <a:r>
              <a:rPr lang="ne-NP" sz="32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प्रकाश</a:t>
            </a:r>
            <a:r>
              <a:rPr lang="en-US" sz="3200" b="1" dirty="0">
                <a:effectLst/>
                <a:highlight>
                  <a:srgbClr val="FFFF00"/>
                </a:highlight>
                <a:latin typeface="Times New Roman" panose="02020603050405020304" pitchFamily="18" charset="0"/>
                <a:ea typeface="Times New Roman" panose="02020603050405020304" pitchFamily="18" charset="0"/>
              </a:rPr>
              <a:t> 2:14</a:t>
            </a:r>
          </a:p>
          <a:p>
            <a:pPr marL="0" marR="0" indent="0">
              <a:spcBef>
                <a:spcPts val="0"/>
              </a:spcBef>
              <a:spcAft>
                <a:spcPts val="0"/>
              </a:spcAft>
              <a:buNone/>
            </a:pPr>
            <a:endParaRPr lang="en-US" sz="32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3200" dirty="0">
                <a:effectLst/>
                <a:latin typeface="Times New Roman" panose="02020603050405020304" pitchFamily="18" charset="0"/>
                <a:ea typeface="Times New Roman" panose="02020603050405020304" pitchFamily="18" charset="0"/>
              </a:rPr>
              <a:t>But I have a few things against you, because you have there those who hold the doctrine of Balaam, who taught </a:t>
            </a:r>
            <a:r>
              <a:rPr lang="en-US" sz="3200" dirty="0" err="1">
                <a:effectLst/>
                <a:latin typeface="Times New Roman" panose="02020603050405020304" pitchFamily="18" charset="0"/>
                <a:ea typeface="Times New Roman" panose="02020603050405020304" pitchFamily="18" charset="0"/>
              </a:rPr>
              <a:t>Balak</a:t>
            </a:r>
            <a:r>
              <a:rPr lang="en-US" sz="3200" dirty="0">
                <a:effectLst/>
                <a:latin typeface="Times New Roman" panose="02020603050405020304" pitchFamily="18" charset="0"/>
                <a:ea typeface="Times New Roman" panose="02020603050405020304" pitchFamily="18" charset="0"/>
              </a:rPr>
              <a:t> to put a stumbling block before the children of Israel, to eat things sacrificed to idols, and to commit sexual immorality.</a:t>
            </a:r>
          </a:p>
          <a:p>
            <a:pPr marL="0" marR="0" indent="0">
              <a:spcBef>
                <a:spcPts val="0"/>
              </a:spcBef>
              <a:spcAft>
                <a:spcPts val="0"/>
              </a:spcAft>
              <a:buNone/>
            </a:pPr>
            <a:r>
              <a:rPr lang="en-US" sz="3200" dirty="0">
                <a:effectLst/>
                <a:latin typeface="Times New Roman" panose="02020603050405020304" pitchFamily="18" charset="0"/>
                <a:ea typeface="Times New Roman" panose="02020603050405020304" pitchFamily="18" charset="0"/>
              </a:rPr>
              <a:t> </a:t>
            </a:r>
          </a:p>
          <a:p>
            <a:pPr marL="0" marR="0" indent="0">
              <a:lnSpc>
                <a:spcPct val="150000"/>
              </a:lnSpc>
              <a:spcBef>
                <a:spcPts val="0"/>
              </a:spcBef>
              <a:spcAft>
                <a:spcPts val="0"/>
              </a:spcAft>
              <a:buNone/>
            </a:pPr>
            <a:r>
              <a:rPr lang="en-US" sz="3200" dirty="0">
                <a:solidFill>
                  <a:srgbClr val="FF0000"/>
                </a:solidFill>
                <a:effectLst/>
                <a:latin typeface="Times New Roman" panose="02020603050405020304" pitchFamily="18" charset="0"/>
                <a:ea typeface="Times New Roman" panose="02020603050405020304" pitchFamily="18" charset="0"/>
              </a:rPr>
              <a:t>14 </a:t>
            </a:r>
            <a:r>
              <a:rPr lang="ne-NP" sz="32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तर तिमीहरूका विरुद्धमा मसँग केही कुराहरू छन्</a:t>
            </a:r>
            <a:r>
              <a:rPr lang="en-US" sz="3200" dirty="0">
                <a:solidFill>
                  <a:srgbClr val="FF0000"/>
                </a:solidFill>
                <a:effectLst/>
                <a:latin typeface="Times New Roman" panose="02020603050405020304" pitchFamily="18" charset="0"/>
                <a:ea typeface="Times New Roman" panose="02020603050405020304" pitchFamily="18" charset="0"/>
              </a:rPr>
              <a:t>, </a:t>
            </a:r>
            <a:r>
              <a:rPr lang="ne-NP" sz="32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किनभने तिमीहरूसँग यस्‍ता कोही-कोही छन्</a:t>
            </a:r>
            <a:r>
              <a:rPr lang="en-US" sz="3200" dirty="0">
                <a:solidFill>
                  <a:srgbClr val="FF0000"/>
                </a:solidFill>
                <a:effectLst/>
                <a:latin typeface="Times New Roman" panose="02020603050405020304" pitchFamily="18" charset="0"/>
                <a:ea typeface="Times New Roman" panose="02020603050405020304" pitchFamily="18" charset="0"/>
              </a:rPr>
              <a:t>, </a:t>
            </a:r>
            <a:r>
              <a:rPr lang="ne-NP" sz="32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जसले बालामको शिक्षा मान्‍छन्‌। इस्राएलीहरूका अगाडि ठोकरको कारण बनून्‌ भनी मूर्तिहरूलाई चढ़ाएको भोजन खान र व्‍यभिचार गर्न बालामले बालाकलाई सिकाए।</a:t>
            </a:r>
            <a:endParaRPr lang="en-US" sz="32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32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Prince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शासक</a:t>
            </a: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2791336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ISAIAH </a:t>
            </a:r>
            <a:r>
              <a:rPr lang="ne-NP" b="1" dirty="0">
                <a:effectLst/>
                <a:highlight>
                  <a:srgbClr val="FFFF00"/>
                </a:highlight>
                <a:ea typeface="Calibri" panose="020F0502020204030204" pitchFamily="34" charset="0"/>
                <a:cs typeface="Mangal" panose="02040503050203030202" pitchFamily="18" charset="0"/>
              </a:rPr>
              <a:t>यशैया</a:t>
            </a:r>
            <a:r>
              <a:rPr lang="en-US" b="1" dirty="0">
                <a:effectLst/>
                <a:highlight>
                  <a:srgbClr val="FFFF00"/>
                </a:highlight>
              </a:rPr>
              <a:t> </a:t>
            </a:r>
            <a:r>
              <a:rPr lang="en-US" b="1" dirty="0">
                <a:effectLst/>
                <a:highlight>
                  <a:srgbClr val="FFFF00"/>
                </a:highlight>
                <a:latin typeface="Times New Roman" panose="02020603050405020304" pitchFamily="18" charset="0"/>
                <a:ea typeface="Times New Roman" panose="02020603050405020304" pitchFamily="18" charset="0"/>
              </a:rPr>
              <a:t>1:22-25</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22Your silver has become dross, Your wine mixed with water.</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23 Your princes are rebellious, and companions of thieves; Everyone loves bribes, and follows after rewards. They do not defend the fatherless, Nor does the cause of the widow come before them.</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24 Therefore the Lord says, The Lord of hosts, the Mighty One of Israel,</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“Ah, I will [a] rid Myself of My adversaries, and [b] take vengeance on My enemies.</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25 I will turn My hand against you, and thoroughly [c] purge away your dross, and take away all your alloy.</a:t>
            </a:r>
          </a:p>
          <a:p>
            <a:pPr marL="0" marR="0" indent="0">
              <a:lnSpc>
                <a:spcPct val="150000"/>
              </a:lnSpc>
              <a:spcBef>
                <a:spcPts val="0"/>
              </a:spcBef>
              <a:spcAft>
                <a:spcPts val="0"/>
              </a:spcAft>
              <a:buNone/>
            </a:pPr>
            <a:r>
              <a:rPr lang="en-US" sz="2250" dirty="0">
                <a:effectLst/>
                <a:latin typeface="Times New Roman" panose="02020603050405020304" pitchFamily="18" charset="0"/>
                <a:ea typeface="Times New Roman" panose="02020603050405020304" pitchFamily="18" charset="0"/>
              </a:rPr>
              <a:t>22</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तेरो चाँदी मैला भएको 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तेरो दाखमद्यमा पानी मिसाइएको छ। </a:t>
            </a:r>
            <a:r>
              <a:rPr lang="en-US" sz="2250" dirty="0">
                <a:effectLst/>
                <a:latin typeface="Times New Roman" panose="02020603050405020304" pitchFamily="18" charset="0"/>
                <a:ea typeface="Times New Roman" panose="02020603050405020304" pitchFamily="18" charset="0"/>
              </a:rPr>
              <a:t>23</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तेरा शासकहरू अटेरी</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र चोरहरूका साथी भएका छन्‌। तिनीहरू सबैलाई घूस मन पर्छ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र उपहारको पछि दौड़न्‍छन्‌। तिनीहरू टुहुरा-टुहरीहरूको पक्ष लिँदैनन्‌। विधवाहरूको उजूर तिनीहरूकहाँ पुग्‍दैन। </a:t>
            </a:r>
            <a:r>
              <a:rPr lang="en-US" sz="2250" dirty="0">
                <a:effectLst/>
                <a:latin typeface="Times New Roman" panose="02020603050405020304" pitchFamily="18" charset="0"/>
                <a:ea typeface="Times New Roman" panose="02020603050405020304" pitchFamily="18" charset="0"/>
              </a:rPr>
              <a:t>24</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यसैकारण प्रभु</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सर्वशक्तिमान्‌ परमप्रभु</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इस्राएलका शक्तिशाली परमपवित्र भन्‍नुहुन्‍छ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मेरा दुश्‍मनहरूदेखि म मुक्त हुनेछु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र मेरा शत्रुहरूसित साटो लिनेछु। </a:t>
            </a:r>
            <a:r>
              <a:rPr lang="en-US" sz="2250" dirty="0">
                <a:effectLst/>
                <a:latin typeface="Times New Roman" panose="02020603050405020304" pitchFamily="18" charset="0"/>
                <a:ea typeface="Times New Roman" panose="02020603050405020304" pitchFamily="18" charset="0"/>
              </a:rPr>
              <a:t>25</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मेरो हात तेरो विरुद्धमा फर्काउनेछु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तेरो मैला जम्‍मै फालिदिनेछु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र तेरा सबै अशुद्धता हटाइदिनेछु।</a:t>
            </a:r>
            <a:endParaRPr lang="en-US" sz="2250" dirty="0">
              <a:effectLst/>
              <a:latin typeface="Times New Roman" panose="02020603050405020304" pitchFamily="18" charset="0"/>
              <a:ea typeface="Times New Roman" panose="02020603050405020304" pitchFamily="18" charset="0"/>
            </a:endParaRPr>
          </a:p>
          <a:p>
            <a:pPr marL="0" indent="0">
              <a:spcBef>
                <a:spcPts val="0"/>
              </a:spcBef>
              <a:buNone/>
            </a:pPr>
            <a:endParaRPr lang="en-US"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2214282" y="230832"/>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Son of Man – Mix Dross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मानिस - मिक्षित धातु</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dirty="0">
                <a:solidFill>
                  <a:srgbClr val="FF0000"/>
                </a:solidFill>
                <a:highlight>
                  <a:srgbClr val="FFFF00"/>
                </a:highlight>
                <a:latin typeface="Times New Roman" panose="02020603050405020304" pitchFamily="18" charset="0"/>
                <a:ea typeface="Times New Roman" panose="02020603050405020304"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2442743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PROVERBS </a:t>
            </a:r>
            <a:r>
              <a:rPr lang="ne-NP" b="1" dirty="0">
                <a:effectLst/>
                <a:highlight>
                  <a:srgbClr val="FFFF00"/>
                </a:highlight>
                <a:ea typeface="Calibri" panose="020F0502020204030204" pitchFamily="34" charset="0"/>
                <a:cs typeface="Mangal" panose="02040503050203030202" pitchFamily="18" charset="0"/>
              </a:rPr>
              <a:t>हितोपदेश</a:t>
            </a:r>
            <a:r>
              <a:rPr lang="en-US" b="1" dirty="0">
                <a:effectLst/>
                <a:highlight>
                  <a:srgbClr val="FFFF00"/>
                </a:highlight>
              </a:rPr>
              <a:t> </a:t>
            </a:r>
            <a:r>
              <a:rPr lang="en-US" b="1" dirty="0">
                <a:effectLst/>
                <a:highlight>
                  <a:srgbClr val="FFFF00"/>
                </a:highlight>
                <a:latin typeface="Times New Roman" panose="02020603050405020304" pitchFamily="18" charset="0"/>
                <a:ea typeface="Times New Roman" panose="02020603050405020304" pitchFamily="18" charset="0"/>
              </a:rPr>
              <a:t>25:4</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Take away the dross from silver, and it will go to the silversmith for jewelry.</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4</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चाँदीको कसर निकालिदे</a:t>
            </a:r>
            <a:r>
              <a:rPr lang="en-US" sz="2400" dirty="0">
                <a:effectLst/>
                <a:latin typeface="Times New Roman" panose="02020603050405020304" pitchFamily="18" charset="0"/>
                <a:ea typeface="Times New Roman" panose="02020603050405020304" pitchFamily="18" charset="0"/>
              </a:rPr>
              <a:t>, </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अनि मात्र कलाकारको निम्‍ति काम लाग्‍ने वस्‍तु निस्‍कन्‍छ।</a:t>
            </a:r>
            <a:endParaRPr lang="en-US" sz="24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3200" dirty="0">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II TIMOTHY </a:t>
            </a:r>
            <a:r>
              <a:rPr lang="ne-NP" b="1" dirty="0">
                <a:effectLst/>
                <a:highlight>
                  <a:srgbClr val="FFFF00"/>
                </a:highlight>
                <a:ea typeface="Calibri" panose="020F0502020204030204" pitchFamily="34" charset="0"/>
                <a:cs typeface="Mangal" panose="02040503050203030202" pitchFamily="18" charset="0"/>
              </a:rPr>
              <a:t>२ तिमोथी </a:t>
            </a:r>
            <a:r>
              <a:rPr lang="en-US" b="1" dirty="0">
                <a:effectLst/>
                <a:highlight>
                  <a:srgbClr val="FFFF00"/>
                </a:highlight>
                <a:latin typeface="Times New Roman" panose="02020603050405020304" pitchFamily="18" charset="0"/>
                <a:ea typeface="Times New Roman" panose="02020603050405020304" pitchFamily="18" charset="0"/>
              </a:rPr>
              <a:t>2:21, 3:17</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Therefore if anyone cleanses himself from the latter, he will be a vessel for honor, [a]sanctified and useful for the Master, prepared for every good work.</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21</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जे कुरो अनादरको छ</a:t>
            </a:r>
            <a:r>
              <a:rPr lang="en-US" sz="2400" dirty="0">
                <a:effectLst/>
                <a:latin typeface="Times New Roman" panose="02020603050405020304" pitchFamily="18" charset="0"/>
                <a:ea typeface="Times New Roman" panose="02020603050405020304" pitchFamily="18" charset="0"/>
              </a:rPr>
              <a:t>, </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यदि कसैले त्‍यसबाट आफूलाई शुद्ध पार्‍यो भने त्‍यो आदरका कामको लागि एउटा पात्र बन्‍नेछ</a:t>
            </a:r>
            <a:r>
              <a:rPr lang="en-US" sz="2400" dirty="0">
                <a:effectLst/>
                <a:latin typeface="Times New Roman" panose="02020603050405020304" pitchFamily="18" charset="0"/>
                <a:ea typeface="Times New Roman" panose="02020603050405020304" pitchFamily="18" charset="0"/>
              </a:rPr>
              <a:t>, </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र घरका मालिकको निम्‍ति चोखो</a:t>
            </a:r>
            <a:r>
              <a:rPr lang="en-US" sz="2400" dirty="0">
                <a:effectLst/>
                <a:latin typeface="Times New Roman" panose="02020603050405020304" pitchFamily="18" charset="0"/>
                <a:ea typeface="Times New Roman" panose="02020603050405020304" pitchFamily="18" charset="0"/>
              </a:rPr>
              <a:t>, </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उपयोगी</a:t>
            </a:r>
            <a:r>
              <a:rPr lang="en-US" sz="2400" dirty="0">
                <a:effectLst/>
                <a:latin typeface="Times New Roman" panose="02020603050405020304" pitchFamily="18" charset="0"/>
                <a:ea typeface="Times New Roman" panose="02020603050405020304" pitchFamily="18" charset="0"/>
              </a:rPr>
              <a:t>, </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र कुनै पनि असल कामको निम्‍ति तयार रहनेछ।</a:t>
            </a: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That the man of God may be complete, thoroughly equipped for every good work.</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17</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ताकि परमेश्‍वरको जन हरेक सुकर्ममा पूर्ण रूपले सुसज्‍जित भई सिद्ध भएको होस्‌।</a:t>
            </a:r>
            <a:endParaRPr lang="en-US" sz="24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3200" dirty="0">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DFBE94DB-978C-C542-8E89-31E47F61EA59}"/>
              </a:ext>
            </a:extLst>
          </p:cNvPr>
          <p:cNvSpPr txBox="1"/>
          <p:nvPr/>
        </p:nvSpPr>
        <p:spPr>
          <a:xfrm>
            <a:off x="2268071" y="0"/>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Son of Man – Mix Dross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मानिस - मिक्षित धातु</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dirty="0">
                <a:solidFill>
                  <a:srgbClr val="FF0000"/>
                </a:solidFill>
                <a:highlight>
                  <a:srgbClr val="FFFF00"/>
                </a:highlight>
                <a:latin typeface="Times New Roman" panose="02020603050405020304" pitchFamily="18" charset="0"/>
                <a:ea typeface="Times New Roman" panose="02020603050405020304"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4123142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indent="0">
              <a:spcBef>
                <a:spcPts val="0"/>
              </a:spcBef>
              <a:buNone/>
            </a:pPr>
            <a:r>
              <a:rPr lang="en-US" b="1" dirty="0">
                <a:effectLst/>
                <a:highlight>
                  <a:srgbClr val="FFFF00"/>
                </a:highlight>
                <a:latin typeface="Times New Roman" panose="02020603050405020304" pitchFamily="18" charset="0"/>
                <a:ea typeface="Times New Roman" panose="02020603050405020304" pitchFamily="18" charset="0"/>
              </a:rPr>
              <a:t>MATTHEW </a:t>
            </a:r>
            <a:r>
              <a:rPr lang="ne-NP"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मत्ती </a:t>
            </a:r>
            <a:r>
              <a:rPr lang="en-US" b="1" dirty="0">
                <a:effectLst/>
                <a:highlight>
                  <a:srgbClr val="FFFF00"/>
                </a:highlight>
                <a:latin typeface="Times New Roman" panose="02020603050405020304" pitchFamily="18" charset="0"/>
                <a:ea typeface="Times New Roman" panose="02020603050405020304" pitchFamily="18" charset="0"/>
              </a:rPr>
              <a:t>15:6</a:t>
            </a:r>
          </a:p>
          <a:p>
            <a:pPr marL="0" indent="0">
              <a:spcBef>
                <a:spcPts val="0"/>
              </a:spcBef>
              <a:buNone/>
            </a:pPr>
            <a:r>
              <a:rPr lang="en-US" sz="3200" dirty="0">
                <a:effectLst/>
                <a:latin typeface="Times New Roman" panose="02020603050405020304" pitchFamily="18" charset="0"/>
                <a:ea typeface="Times New Roman" panose="02020603050405020304" pitchFamily="18" charset="0"/>
              </a:rPr>
              <a:t>then he need not honor his father [a] or mother.’ Thus you have made the [b]commandment of God of no effect by your tradition.</a:t>
            </a:r>
          </a:p>
          <a:p>
            <a:pPr marL="0" indent="0">
              <a:lnSpc>
                <a:spcPct val="100000"/>
              </a:lnSpc>
              <a:spcBef>
                <a:spcPts val="0"/>
              </a:spcBef>
              <a:buNone/>
            </a:pPr>
            <a:r>
              <a:rPr lang="en-US" dirty="0">
                <a:effectLst/>
                <a:latin typeface="Times New Roman" panose="02020603050405020304" pitchFamily="18" charset="0"/>
                <a:ea typeface="Times New Roman" panose="02020603050405020304" pitchFamily="18" charset="0"/>
              </a:rPr>
              <a:t>6 </a:t>
            </a:r>
            <a:r>
              <a:rPr lang="ne-NP" dirty="0">
                <a:effectLst/>
                <a:latin typeface="Times New Roman" panose="02020603050405020304" pitchFamily="18" charset="0"/>
                <a:ea typeface="Times New Roman" panose="02020603050405020304" pitchFamily="18" charset="0"/>
                <a:cs typeface="Mangal" panose="02040503050203030202" pitchFamily="18" charset="0"/>
              </a:rPr>
              <a:t>यसरी तिमीहरूले आफ्‍नो परम्‍पराको खातिर परमेश्‍वरको वचनलाई बेकम्‍मा गराएका छौ।</a:t>
            </a:r>
            <a:endParaRPr lang="en-US" dirty="0">
              <a:effectLst/>
              <a:latin typeface="Times New Roman" panose="02020603050405020304" pitchFamily="18" charset="0"/>
              <a:ea typeface="Times New Roman" panose="02020603050405020304" pitchFamily="18" charset="0"/>
            </a:endParaRPr>
          </a:p>
          <a:p>
            <a:pPr marL="0" indent="0">
              <a:spcBef>
                <a:spcPts val="0"/>
              </a:spcBef>
              <a:buNone/>
            </a:pPr>
            <a:r>
              <a:rPr lang="en-US" dirty="0">
                <a:effectLst/>
                <a:latin typeface="Times New Roman" panose="02020603050405020304" pitchFamily="18" charset="0"/>
                <a:ea typeface="Times New Roman" panose="02020603050405020304" pitchFamily="18" charset="0"/>
              </a:rPr>
              <a:t> </a:t>
            </a:r>
          </a:p>
          <a:p>
            <a:pPr marL="0" indent="0">
              <a:spcBef>
                <a:spcPts val="0"/>
              </a:spcBef>
              <a:buNone/>
            </a:pPr>
            <a:r>
              <a:rPr lang="en-US" b="1" dirty="0">
                <a:effectLst/>
                <a:highlight>
                  <a:srgbClr val="FFFF00"/>
                </a:highlight>
                <a:latin typeface="Times New Roman" panose="02020603050405020304" pitchFamily="18" charset="0"/>
                <a:ea typeface="Times New Roman" panose="02020603050405020304" pitchFamily="18" charset="0"/>
              </a:rPr>
              <a:t>MARK </a:t>
            </a:r>
            <a:r>
              <a:rPr lang="ne-NP"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मर्कूस</a:t>
            </a:r>
            <a:r>
              <a:rPr lang="ne-NP" b="1" dirty="0">
                <a:effectLst/>
                <a:highlight>
                  <a:srgbClr val="FFFF00"/>
                </a:highlight>
                <a:latin typeface="Times New Roman" panose="02020603050405020304" pitchFamily="18" charset="0"/>
                <a:ea typeface="Times New Roman" panose="02020603050405020304" pitchFamily="18" charset="0"/>
              </a:rPr>
              <a:t> </a:t>
            </a:r>
            <a:r>
              <a:rPr lang="en-US" b="1" dirty="0">
                <a:effectLst/>
                <a:highlight>
                  <a:srgbClr val="FFFF00"/>
                </a:highlight>
                <a:latin typeface="Times New Roman" panose="02020603050405020304" pitchFamily="18" charset="0"/>
                <a:ea typeface="Times New Roman" panose="02020603050405020304" pitchFamily="18" charset="0"/>
              </a:rPr>
              <a:t>7:8-9</a:t>
            </a:r>
          </a:p>
          <a:p>
            <a:pPr marL="0" indent="0">
              <a:spcBef>
                <a:spcPts val="0"/>
              </a:spcBef>
              <a:buNone/>
            </a:pPr>
            <a:r>
              <a:rPr lang="en-US" dirty="0">
                <a:effectLst/>
                <a:latin typeface="Times New Roman" panose="02020603050405020304" pitchFamily="18" charset="0"/>
                <a:ea typeface="Times New Roman" panose="02020603050405020304" pitchFamily="18" charset="0"/>
              </a:rPr>
              <a:t>8 For laying aside the commandment of God, you hold the tradition of men—[a]the washing of pitchers and cups, and many other such things you do.”</a:t>
            </a:r>
          </a:p>
          <a:p>
            <a:pPr marL="0" indent="0">
              <a:spcBef>
                <a:spcPts val="0"/>
              </a:spcBef>
              <a:buNone/>
            </a:pPr>
            <a:r>
              <a:rPr lang="en-US" dirty="0">
                <a:effectLst/>
                <a:latin typeface="Times New Roman" panose="02020603050405020304" pitchFamily="18" charset="0"/>
                <a:ea typeface="Times New Roman" panose="02020603050405020304" pitchFamily="18" charset="0"/>
              </a:rPr>
              <a:t>9 He said to them, “All too well you [b]reject the commandment of God, that you may keep your tradition.</a:t>
            </a:r>
          </a:p>
          <a:p>
            <a:pPr marL="0" marR="0" indent="0">
              <a:lnSpc>
                <a:spcPct val="150000"/>
              </a:lnSpc>
              <a:spcBef>
                <a:spcPts val="0"/>
              </a:spcBef>
              <a:spcAft>
                <a:spcPts val="0"/>
              </a:spcAft>
              <a:buNone/>
            </a:pPr>
            <a:r>
              <a:rPr lang="en-US" dirty="0">
                <a:effectLst/>
                <a:latin typeface="Times New Roman" panose="02020603050405020304" pitchFamily="18" charset="0"/>
                <a:ea typeface="Times New Roman" panose="02020603050405020304" pitchFamily="18" charset="0"/>
              </a:rPr>
              <a:t>8</a:t>
            </a:r>
            <a:r>
              <a:rPr lang="ne-NP" dirty="0">
                <a:effectLst/>
                <a:latin typeface="Times New Roman" panose="02020603050405020304" pitchFamily="18" charset="0"/>
                <a:ea typeface="Times New Roman" panose="02020603050405020304" pitchFamily="18" charset="0"/>
                <a:cs typeface="Mangal" panose="02040503050203030202" pitchFamily="18" charset="0"/>
              </a:rPr>
              <a:t> तिमीहरू परमेश्‍वरको आज्ञालाई त्‍यागेर मानिसहरूका परम्‍परा मान्‍छौ।</a:t>
            </a:r>
            <a:r>
              <a:rPr lang="en-US" dirty="0">
                <a:effectLst/>
                <a:latin typeface="Times New Roman" panose="02020603050405020304" pitchFamily="18" charset="0"/>
                <a:ea typeface="Times New Roman" panose="02020603050405020304" pitchFamily="18" charset="0"/>
              </a:rPr>
              <a:t>”</a:t>
            </a:r>
          </a:p>
          <a:p>
            <a:pPr marL="0" marR="0" indent="0">
              <a:lnSpc>
                <a:spcPct val="150000"/>
              </a:lnSpc>
              <a:spcBef>
                <a:spcPts val="0"/>
              </a:spcBef>
              <a:spcAft>
                <a:spcPts val="0"/>
              </a:spcAft>
              <a:buNone/>
            </a:pPr>
            <a:r>
              <a:rPr lang="en-US" dirty="0">
                <a:effectLst/>
                <a:latin typeface="Times New Roman" panose="02020603050405020304" pitchFamily="18" charset="0"/>
                <a:ea typeface="Times New Roman" panose="02020603050405020304" pitchFamily="18" charset="0"/>
              </a:rPr>
              <a:t>9 </a:t>
            </a:r>
            <a:r>
              <a:rPr lang="ne-NP" dirty="0">
                <a:effectLst/>
                <a:latin typeface="Times New Roman" panose="02020603050405020304" pitchFamily="18" charset="0"/>
                <a:ea typeface="Times New Roman" panose="02020603050405020304" pitchFamily="18" charset="0"/>
                <a:cs typeface="Mangal" panose="02040503050203030202" pitchFamily="18" charset="0"/>
              </a:rPr>
              <a:t>उहाँले तिनीहरूलाई भन्‍नुभयो</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तिमीहरू आफ्‍ना परम्‍परा मान्‍नलाई कति धूर्ततासँग परमेश्‍वरको आज्ञालाई टारिदिन्‍छौ।</a:t>
            </a:r>
            <a:endParaRPr lang="en-US" dirty="0">
              <a:effectLst/>
              <a:latin typeface="Times New Roman" panose="02020603050405020304" pitchFamily="18" charset="0"/>
              <a:ea typeface="Times New Roman" panose="02020603050405020304" pitchFamily="18" charset="0"/>
            </a:endParaRPr>
          </a:p>
          <a:p>
            <a:pPr marL="0" indent="0">
              <a:spcBef>
                <a:spcPts val="0"/>
              </a:spcBef>
              <a:buNone/>
            </a:pPr>
            <a:endParaRPr lang="en-US"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1568823" y="230832"/>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Religious Spirit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धर्म र परम्पराको जुवा</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ne-NP" sz="32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US" sz="3200" dirty="0">
                <a:solidFill>
                  <a:srgbClr val="FF0000"/>
                </a:solidFill>
                <a:highlight>
                  <a:srgbClr val="FFFF00"/>
                </a:highlight>
                <a:latin typeface="Times New Roman" panose="02020603050405020304" pitchFamily="18" charset="0"/>
                <a:ea typeface="Times New Roman" panose="02020603050405020304"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2393768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LUKE </a:t>
            </a:r>
            <a:r>
              <a:rPr lang="ne-NP"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लूका</a:t>
            </a:r>
            <a:r>
              <a:rPr lang="ne-NP" b="1" dirty="0">
                <a:effectLst/>
                <a:highlight>
                  <a:srgbClr val="FFFF00"/>
                </a:highlight>
                <a:latin typeface="Times New Roman" panose="02020603050405020304" pitchFamily="18" charset="0"/>
                <a:ea typeface="Times New Roman" panose="02020603050405020304" pitchFamily="18" charset="0"/>
              </a:rPr>
              <a:t>  </a:t>
            </a:r>
            <a:r>
              <a:rPr lang="en-US" b="1" dirty="0">
                <a:effectLst/>
                <a:highlight>
                  <a:srgbClr val="FFFF00"/>
                </a:highlight>
                <a:latin typeface="Times New Roman" panose="02020603050405020304" pitchFamily="18" charset="0"/>
                <a:ea typeface="Times New Roman" panose="02020603050405020304" pitchFamily="18" charset="0"/>
              </a:rPr>
              <a:t>7:30</a:t>
            </a:r>
          </a:p>
          <a:p>
            <a:pPr marL="0" marR="0" indent="0">
              <a:spcBef>
                <a:spcPts val="0"/>
              </a:spcBef>
              <a:spcAft>
                <a:spcPts val="0"/>
              </a:spcAft>
              <a:buNone/>
            </a:pPr>
            <a:r>
              <a:rPr lang="en-US" sz="3200" dirty="0">
                <a:effectLst/>
                <a:latin typeface="Times New Roman" panose="02020603050405020304" pitchFamily="18" charset="0"/>
                <a:ea typeface="Times New Roman" panose="02020603050405020304" pitchFamily="18" charset="0"/>
              </a:rPr>
              <a:t>But the Pharisees and [a] lawyers rejected the will of God for themselves, not having been baptized by him.</a:t>
            </a:r>
          </a:p>
          <a:p>
            <a:pPr marL="0" marR="0" indent="0">
              <a:lnSpc>
                <a:spcPct val="150000"/>
              </a:lnSpc>
              <a:spcBef>
                <a:spcPts val="0"/>
              </a:spcBef>
              <a:spcAft>
                <a:spcPts val="0"/>
              </a:spcAft>
              <a:buNone/>
            </a:pPr>
            <a:r>
              <a:rPr lang="en-US" dirty="0">
                <a:effectLst/>
                <a:latin typeface="Times New Roman" panose="02020603050405020304" pitchFamily="18" charset="0"/>
                <a:ea typeface="Times New Roman" panose="02020603050405020304" pitchFamily="18" charset="0"/>
              </a:rPr>
              <a:t>30 </a:t>
            </a:r>
            <a:r>
              <a:rPr lang="ne-NP" dirty="0">
                <a:effectLst/>
                <a:latin typeface="Times New Roman" panose="02020603050405020304" pitchFamily="18" charset="0"/>
                <a:ea typeface="Times New Roman" panose="02020603050405020304" pitchFamily="18" charset="0"/>
                <a:cs typeface="Mangal" panose="02040503050203030202" pitchFamily="18" charset="0"/>
              </a:rPr>
              <a:t>तर फरिसीहरू र व्‍यवस्‍थाका पण्‍डितहरूले चाहिँ यूहन्‍नाबाट बप्‍तिस्‍मा नलिएको कारणले</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परमेश्‍वरको अभिप्रायलाई आफ्‍नो निम्‍ति अस्‍वीकार गरे।</a:t>
            </a:r>
            <a:endParaRPr lang="en-US"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indent="0">
              <a:lnSpc>
                <a:spcPct val="150000"/>
              </a:lnSpc>
              <a:spcBef>
                <a:spcPts val="0"/>
              </a:spcBef>
              <a:spcAft>
                <a:spcPts val="0"/>
              </a:spcAft>
              <a:buNone/>
            </a:pPr>
            <a:endParaRPr lang="en-US"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ACT </a:t>
            </a:r>
            <a:r>
              <a:rPr lang="ne-NP"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प्रेरित</a:t>
            </a:r>
            <a:r>
              <a:rPr lang="ne-NP" b="1" dirty="0">
                <a:effectLst/>
                <a:highlight>
                  <a:srgbClr val="FFFF00"/>
                </a:highlight>
                <a:latin typeface="Times New Roman" panose="02020603050405020304" pitchFamily="18" charset="0"/>
                <a:ea typeface="Times New Roman" panose="02020603050405020304" pitchFamily="18" charset="0"/>
              </a:rPr>
              <a:t> </a:t>
            </a:r>
            <a:r>
              <a:rPr lang="en-US" b="1" dirty="0">
                <a:effectLst/>
                <a:highlight>
                  <a:srgbClr val="FFFF00"/>
                </a:highlight>
                <a:latin typeface="Times New Roman" panose="02020603050405020304" pitchFamily="18" charset="0"/>
                <a:ea typeface="Times New Roman" panose="02020603050405020304" pitchFamily="18" charset="0"/>
              </a:rPr>
              <a:t>9:18</a:t>
            </a:r>
          </a:p>
          <a:p>
            <a:pPr marL="0" marR="0" indent="0">
              <a:spcBef>
                <a:spcPts val="0"/>
              </a:spcBef>
              <a:spcAft>
                <a:spcPts val="0"/>
              </a:spcAft>
              <a:buNone/>
            </a:pPr>
            <a:r>
              <a:rPr lang="en-US" sz="3200" dirty="0">
                <a:effectLst/>
                <a:latin typeface="Times New Roman" panose="02020603050405020304" pitchFamily="18" charset="0"/>
                <a:ea typeface="Times New Roman" panose="02020603050405020304" pitchFamily="18" charset="0"/>
              </a:rPr>
              <a:t>Immediately there fell from his eyes something like scales, and he received his sight at once; and he arose and was baptized.</a:t>
            </a:r>
          </a:p>
          <a:p>
            <a:pPr marL="0" marR="0" indent="0">
              <a:lnSpc>
                <a:spcPct val="150000"/>
              </a:lnSpc>
              <a:spcBef>
                <a:spcPts val="0"/>
              </a:spcBef>
              <a:spcAft>
                <a:spcPts val="0"/>
              </a:spcAft>
              <a:buNone/>
            </a:pPr>
            <a:r>
              <a:rPr lang="en-US" dirty="0">
                <a:effectLst/>
                <a:latin typeface="Times New Roman" panose="02020603050405020304" pitchFamily="18" charset="0"/>
                <a:ea typeface="Times New Roman" panose="02020603050405020304" pitchFamily="18" charset="0"/>
              </a:rPr>
              <a:t>18 </a:t>
            </a:r>
            <a:r>
              <a:rPr lang="ne-NP" dirty="0">
                <a:effectLst/>
                <a:latin typeface="Times New Roman" panose="02020603050405020304" pitchFamily="18" charset="0"/>
                <a:ea typeface="Times New Roman" panose="02020603050405020304" pitchFamily="18" charset="0"/>
                <a:cs typeface="Mangal" panose="02040503050203030202" pitchFamily="18" charset="0"/>
              </a:rPr>
              <a:t>तुरुन्‍तै तिनका आँखाबाट पाप्राजस्‍ता केही खसे</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र तिनले फेरि दृष्‍टि पाए। तब तिनी उठे र बप्‍तिस्‍मा लिए</a:t>
            </a:r>
            <a:r>
              <a:rPr lang="en-US" dirty="0">
                <a:effectLst/>
                <a:latin typeface="Times New Roman" panose="02020603050405020304" pitchFamily="18" charset="0"/>
                <a:ea typeface="Times New Roman" panose="02020603050405020304" pitchFamily="18" charset="0"/>
              </a:rPr>
              <a:t>, 19</a:t>
            </a:r>
            <a:r>
              <a:rPr lang="ne-NP" dirty="0">
                <a:effectLst/>
                <a:latin typeface="Times New Roman" panose="02020603050405020304" pitchFamily="18" charset="0"/>
                <a:ea typeface="Times New Roman" panose="02020603050405020304" pitchFamily="18" charset="0"/>
                <a:cs typeface="Mangal" panose="02040503050203030202" pitchFamily="18" charset="0"/>
              </a:rPr>
              <a:t>अनि भोजन खाएर तिनले बल पाए।</a:t>
            </a:r>
            <a:endParaRPr lang="en-US" dirty="0">
              <a:effectLst/>
              <a:latin typeface="Times New Roman" panose="02020603050405020304" pitchFamily="18" charset="0"/>
              <a:ea typeface="Times New Roman" panose="02020603050405020304" pitchFamily="18" charset="0"/>
            </a:endParaRPr>
          </a:p>
          <a:p>
            <a:pPr marL="0" indent="0">
              <a:spcBef>
                <a:spcPts val="0"/>
              </a:spcBef>
              <a:buNone/>
            </a:pPr>
            <a:endParaRPr lang="en-US" dirty="0">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85734A27-B8D4-2F40-8C3D-9645B5131A4B}"/>
              </a:ext>
            </a:extLst>
          </p:cNvPr>
          <p:cNvSpPr txBox="1"/>
          <p:nvPr/>
        </p:nvSpPr>
        <p:spPr>
          <a:xfrm>
            <a:off x="2079812" y="230832"/>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Religious Spirit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धर्म र परम्पराको जुवा</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ne-NP" sz="32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US" sz="3200" dirty="0">
                <a:solidFill>
                  <a:srgbClr val="FF0000"/>
                </a:solidFill>
                <a:highlight>
                  <a:srgbClr val="FFFF00"/>
                </a:highlight>
                <a:latin typeface="Times New Roman" panose="02020603050405020304" pitchFamily="18" charset="0"/>
                <a:ea typeface="Times New Roman" panose="02020603050405020304"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349634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sz="2300" b="1" dirty="0">
                <a:effectLst/>
                <a:highlight>
                  <a:srgbClr val="FFFF00"/>
                </a:highlight>
                <a:latin typeface="Times New Roman" panose="02020603050405020304" pitchFamily="18" charset="0"/>
                <a:ea typeface="Times New Roman" panose="02020603050405020304" pitchFamily="18" charset="0"/>
              </a:rPr>
              <a:t>ACT </a:t>
            </a:r>
            <a:r>
              <a:rPr lang="ne-NP" sz="23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प्रेरित</a:t>
            </a:r>
            <a:r>
              <a:rPr lang="ne-NP" sz="2300" b="1" dirty="0">
                <a:effectLst/>
                <a:highlight>
                  <a:srgbClr val="FFFF00"/>
                </a:highlight>
                <a:latin typeface="Times New Roman" panose="02020603050405020304" pitchFamily="18" charset="0"/>
                <a:ea typeface="Times New Roman" panose="02020603050405020304" pitchFamily="18" charset="0"/>
              </a:rPr>
              <a:t> </a:t>
            </a:r>
            <a:r>
              <a:rPr lang="en-US" sz="2300" b="1" dirty="0">
                <a:effectLst/>
                <a:highlight>
                  <a:srgbClr val="FFFF00"/>
                </a:highlight>
                <a:latin typeface="Times New Roman" panose="02020603050405020304" pitchFamily="18" charset="0"/>
                <a:ea typeface="Times New Roman" panose="02020603050405020304" pitchFamily="18" charset="0"/>
              </a:rPr>
              <a:t>26:17-18</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17 I will [a] deliver you from the Jewish people, as well as from the Gentiles, to whom I [b]now send you,</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18 to open their eyes, in order to turn them from darkness to light, and from the power of Satan to God, that they may receive forgiveness of sins and an inheritance among those who are sanctified[c] by faith in Me.’</a:t>
            </a: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17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म तिमीलाई तिम्रा आफ्‍नै जाति र अन्‍यजातिबाट छुटकारा दिनेछु</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जसकहाँ म तिमीलाई पठाउनेछु</a:t>
            </a:r>
            <a:r>
              <a:rPr lang="en-US" sz="2300" dirty="0">
                <a:effectLst/>
                <a:latin typeface="Times New Roman" panose="02020603050405020304" pitchFamily="18" charset="0"/>
                <a:ea typeface="Times New Roman" panose="02020603050405020304" pitchFamily="18" charset="0"/>
              </a:rPr>
              <a:t>, 18</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कि तिमीले तिनीहरूका आँखा खोलिदेऊ</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र तिनीहरू अन्‍धकारबाट ज्‍योतितर्फ</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र शैतानको शक्तिबाट परमेश्‍वरतर्फ फर्कून्‌। यसरी तिनीहरूले पापको क्षमा पाउनेछन्‌ र ममाथिको विश्‍वासद्वारा पवित्र भएकाहरूको स्‍थान तिनीहरूले पनि पाउनेछन्‌।</a:t>
            </a:r>
            <a:r>
              <a:rPr lang="en-US" sz="2300" dirty="0">
                <a:effectLst/>
                <a:latin typeface="Times New Roman" panose="02020603050405020304" pitchFamily="18" charset="0"/>
                <a:ea typeface="Times New Roman" panose="02020603050405020304" pitchFamily="18" charset="0"/>
              </a:rPr>
              <a:t>’</a:t>
            </a:r>
          </a:p>
          <a:p>
            <a:pPr marL="0" marR="0" indent="0">
              <a:spcBef>
                <a:spcPts val="0"/>
              </a:spcBef>
              <a:spcAft>
                <a:spcPts val="0"/>
              </a:spcAft>
              <a:buNone/>
            </a:pPr>
            <a:endParaRPr lang="en-US" sz="2300" dirty="0">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300" b="1" dirty="0">
                <a:effectLst/>
                <a:highlight>
                  <a:srgbClr val="FFFF00"/>
                </a:highlight>
                <a:latin typeface="Times New Roman" panose="02020603050405020304" pitchFamily="18" charset="0"/>
                <a:ea typeface="Times New Roman" panose="02020603050405020304" pitchFamily="18" charset="0"/>
              </a:rPr>
              <a:t>GALATIANS </a:t>
            </a:r>
            <a:r>
              <a:rPr lang="ne-NP" sz="23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गलाती</a:t>
            </a:r>
            <a:r>
              <a:rPr lang="ne-NP" sz="2300" b="1" dirty="0">
                <a:effectLst/>
                <a:highlight>
                  <a:srgbClr val="FFFF00"/>
                </a:highlight>
                <a:latin typeface="Times New Roman" panose="02020603050405020304" pitchFamily="18" charset="0"/>
                <a:ea typeface="Times New Roman" panose="02020603050405020304" pitchFamily="18" charset="0"/>
              </a:rPr>
              <a:t> </a:t>
            </a:r>
            <a:r>
              <a:rPr lang="en-US" sz="2300" b="1" dirty="0">
                <a:effectLst/>
                <a:highlight>
                  <a:srgbClr val="FFFF00"/>
                </a:highlight>
                <a:latin typeface="Times New Roman" panose="02020603050405020304" pitchFamily="18" charset="0"/>
                <a:ea typeface="Times New Roman" panose="02020603050405020304" pitchFamily="18" charset="0"/>
              </a:rPr>
              <a:t>3:28</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There is neither Jew nor Greek, there is neither slave nor free, there is neither male nor female; for you are all one in Christ Jesus.</a:t>
            </a: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28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अब न त यहूदी छ न ग्रीक</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न कमारा छ न फुक्‍का</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न त पुरुष न स्‍त्री छ</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किनभने ख्रीष्‍ट येशूमा तिमीहरू सबै एउटै हौ।</a:t>
            </a:r>
            <a:endParaRPr lang="en-US" sz="23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23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23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300" dirty="0">
              <a:latin typeface="Times New Roman" panose="02020603050405020304" pitchFamily="18" charset="0"/>
              <a:ea typeface="Times New Roman" panose="02020603050405020304" pitchFamily="18" charset="0"/>
            </a:endParaRPr>
          </a:p>
          <a:p>
            <a:pPr marL="0" indent="0">
              <a:spcBef>
                <a:spcPts val="0"/>
              </a:spcBef>
              <a:buNone/>
            </a:pPr>
            <a:endParaRPr lang="en-US" sz="2300" dirty="0">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5DE4749A-A68A-2942-B59F-3B99009B281B}"/>
              </a:ext>
            </a:extLst>
          </p:cNvPr>
          <p:cNvSpPr txBox="1"/>
          <p:nvPr/>
        </p:nvSpPr>
        <p:spPr>
          <a:xfrm>
            <a:off x="1730188" y="230832"/>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Religious Spirit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धर्म र परम्पराको जुवा</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ne-NP" sz="32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US" sz="3200" dirty="0">
                <a:solidFill>
                  <a:srgbClr val="FF0000"/>
                </a:solidFill>
                <a:highlight>
                  <a:srgbClr val="FFFF00"/>
                </a:highlight>
                <a:latin typeface="Times New Roman" panose="02020603050405020304" pitchFamily="18" charset="0"/>
                <a:ea typeface="Times New Roman" panose="02020603050405020304"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3527678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708362"/>
            <a:ext cx="12192000" cy="6334779"/>
          </a:xfrm>
        </p:spPr>
        <p:txBody>
          <a:bodyPr>
            <a:noAutofit/>
          </a:bodyPr>
          <a:lstStyle/>
          <a:p>
            <a:pPr marL="0" marR="0" indent="0">
              <a:spcBef>
                <a:spcPts val="0"/>
              </a:spcBef>
              <a:spcAft>
                <a:spcPts val="0"/>
              </a:spcAft>
              <a:buNone/>
            </a:pPr>
            <a:r>
              <a:rPr lang="en-US" sz="2400" b="1" dirty="0">
                <a:effectLst/>
                <a:highlight>
                  <a:srgbClr val="FFFF00"/>
                </a:highlight>
                <a:latin typeface="Times New Roman" panose="02020603050405020304" pitchFamily="18" charset="0"/>
                <a:ea typeface="Times New Roman" panose="02020603050405020304" pitchFamily="18" charset="0"/>
              </a:rPr>
              <a:t>I CORINTHIANS </a:t>
            </a:r>
            <a:r>
              <a:rPr lang="ne-NP" sz="24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१ कोरिन्थी </a:t>
            </a:r>
            <a:r>
              <a:rPr lang="en-US" sz="2400" b="1" dirty="0">
                <a:effectLst/>
                <a:highlight>
                  <a:srgbClr val="FFFF00"/>
                </a:highlight>
                <a:latin typeface="Times New Roman" panose="02020603050405020304" pitchFamily="18" charset="0"/>
                <a:ea typeface="Times New Roman" panose="02020603050405020304" pitchFamily="18" charset="0"/>
              </a:rPr>
              <a:t>3:11-15</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11 For no other foundation can anyone lay than that which is laid, which is Jesus Christ.</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12 Now if anyone builds on this foundation with gold, silver, precious stones, wood, hay, straw,</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13 each one’s work will become clear; for the Day will declare it, because it will be revealed by fire; and the fire will test each one’s work, of what sort it is.</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14 If anyone’s work which he has built on it endures, he will receive a reward.</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15 If anyone’s work is burned, he will suffer loss; but he himself will be saved, yet so as through fire.</a:t>
            </a:r>
          </a:p>
          <a:p>
            <a:pPr marL="0" marR="0" indent="0">
              <a:lnSpc>
                <a:spcPct val="150000"/>
              </a:lnSpc>
              <a:spcBef>
                <a:spcPts val="0"/>
              </a:spcBef>
              <a:spcAft>
                <a:spcPts val="0"/>
              </a:spcAft>
              <a:buNone/>
            </a:pPr>
            <a:r>
              <a:rPr lang="en-US" sz="2250" dirty="0">
                <a:effectLst/>
                <a:latin typeface="Times New Roman" panose="02020603050405020304" pitchFamily="18" charset="0"/>
                <a:ea typeface="Times New Roman" panose="02020603050405020304" pitchFamily="18" charset="0"/>
              </a:rPr>
              <a:t>11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किनकि जुन जग बसालिसकिएको 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जो येशू ख्रीष्‍ट हुनुहुन्‍छ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त्‍यसबाहेक कुनै मानिसले अर्को जग बसाल्‍न सक्‍दैन। </a:t>
            </a:r>
            <a:r>
              <a:rPr lang="en-US" sz="2250" dirty="0">
                <a:effectLst/>
                <a:latin typeface="Times New Roman" panose="02020603050405020304" pitchFamily="18" charset="0"/>
                <a:ea typeface="Times New Roman" panose="02020603050405020304" pitchFamily="18" charset="0"/>
              </a:rPr>
              <a:t>12</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अब यदि कुनै मानिसले यस जगमाथि सुन</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चाँदी</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बहुमूल्‍य पत्‍थर</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काठ</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घाँस वा पराल प्रयोग गरेर घर बनायो भने</a:t>
            </a:r>
            <a:r>
              <a:rPr lang="en-US" sz="2250" dirty="0">
                <a:effectLst/>
                <a:latin typeface="Times New Roman" panose="02020603050405020304" pitchFamily="18" charset="0"/>
                <a:ea typeface="Times New Roman" panose="02020603050405020304" pitchFamily="18" charset="0"/>
              </a:rPr>
              <a:t>, 13</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प्रत्‍येक मानिसको काम प्रकट हुनेछ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किनकि न्‍यायको दिनले त्‍यो खुलस्‍त गरिदिनेछ। त्‍यो आगोद्वारा प्रकट हुनेछ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र हरेकले कस्‍तो काम गरेको 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सो आगोले जाँच गर्नेछ। </a:t>
            </a:r>
            <a:r>
              <a:rPr lang="en-US" sz="2250" dirty="0">
                <a:effectLst/>
                <a:latin typeface="Times New Roman" panose="02020603050405020304" pitchFamily="18" charset="0"/>
                <a:ea typeface="Times New Roman" panose="02020603050405020304" pitchFamily="18" charset="0"/>
              </a:rPr>
              <a:t>14</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यदि कुनै मानिसले त्‍यस जगमाथि बनाएको काम रहिरह्यो भने उसले इनाम पाउनेछ। </a:t>
            </a:r>
            <a:r>
              <a:rPr lang="en-US" sz="2250" dirty="0">
                <a:effectLst/>
                <a:latin typeface="Times New Roman" panose="02020603050405020304" pitchFamily="18" charset="0"/>
                <a:ea typeface="Times New Roman" panose="02020603050405020304" pitchFamily="18" charset="0"/>
              </a:rPr>
              <a:t>15</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यदि कुनै मानिसको काम जलेर नष्‍ट भयो भने त्‍यसले नोक्‍सानी भोग्‍नुपर्नेछ</a:t>
            </a:r>
            <a:r>
              <a:rPr lang="en-US" sz="2250" dirty="0">
                <a:effectLst/>
                <a:latin typeface="Times New Roman" panose="02020603050405020304" pitchFamily="18" charset="0"/>
                <a:ea typeface="Times New Roman" panose="02020603050405020304" pitchFamily="18" charset="0"/>
              </a:rPr>
              <a:t>, </a:t>
            </a:r>
            <a:r>
              <a:rPr lang="ne-NP" sz="2250" dirty="0">
                <a:effectLst/>
                <a:latin typeface="Times New Roman" panose="02020603050405020304" pitchFamily="18" charset="0"/>
                <a:ea typeface="Times New Roman" panose="02020603050405020304" pitchFamily="18" charset="0"/>
                <a:cs typeface="Mangal" panose="02040503050203030202" pitchFamily="18" charset="0"/>
              </a:rPr>
              <a:t>तर त्‍यो आफैचाहिँ आगोबाट उम्‍केझैँ बाँच्‍नेछ।</a:t>
            </a:r>
            <a:endParaRPr lang="en-US" sz="225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400" dirty="0">
              <a:latin typeface="Times New Roman" panose="02020603050405020304" pitchFamily="18" charset="0"/>
              <a:ea typeface="Times New Roman" panose="02020603050405020304" pitchFamily="18" charset="0"/>
            </a:endParaRPr>
          </a:p>
          <a:p>
            <a:pPr marL="0" indent="0">
              <a:spcBef>
                <a:spcPts val="0"/>
              </a:spcBef>
              <a:buNone/>
            </a:pPr>
            <a:endParaRPr lang="en-US" sz="2400" dirty="0">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C6E78B13-5CB9-F747-B69A-84E8CCACCF52}"/>
              </a:ext>
            </a:extLst>
          </p:cNvPr>
          <p:cNvSpPr txBox="1"/>
          <p:nvPr/>
        </p:nvSpPr>
        <p:spPr>
          <a:xfrm>
            <a:off x="2698376" y="123587"/>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Religious Spirit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धर्म र परम्पराको जुवा</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ne-NP" sz="32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US" sz="3200" dirty="0">
                <a:solidFill>
                  <a:srgbClr val="FF0000"/>
                </a:solidFill>
                <a:highlight>
                  <a:srgbClr val="FFFF00"/>
                </a:highlight>
                <a:latin typeface="Times New Roman" panose="02020603050405020304" pitchFamily="18" charset="0"/>
                <a:ea typeface="Times New Roman" panose="02020603050405020304"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1383467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sz="2400" b="1" dirty="0">
                <a:effectLst/>
                <a:highlight>
                  <a:srgbClr val="FFFF00"/>
                </a:highlight>
                <a:latin typeface="Times New Roman" panose="02020603050405020304" pitchFamily="18" charset="0"/>
                <a:ea typeface="Times New Roman" panose="02020603050405020304" pitchFamily="18" charset="0"/>
              </a:rPr>
              <a:t>COLOSSIANS </a:t>
            </a:r>
            <a:r>
              <a:rPr lang="ne-NP" sz="24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कलस्सी</a:t>
            </a:r>
            <a:r>
              <a:rPr lang="ne-NP" sz="2400" b="1" dirty="0">
                <a:effectLst/>
                <a:highlight>
                  <a:srgbClr val="FFFF00"/>
                </a:highlight>
                <a:latin typeface="Times New Roman" panose="02020603050405020304" pitchFamily="18" charset="0"/>
                <a:ea typeface="Times New Roman" panose="02020603050405020304" pitchFamily="18" charset="0"/>
              </a:rPr>
              <a:t> </a:t>
            </a:r>
            <a:r>
              <a:rPr lang="en-US" sz="2400" b="1" dirty="0">
                <a:effectLst/>
                <a:highlight>
                  <a:srgbClr val="FFFF00"/>
                </a:highlight>
                <a:latin typeface="Times New Roman" panose="02020603050405020304" pitchFamily="18" charset="0"/>
                <a:ea typeface="Times New Roman" panose="02020603050405020304" pitchFamily="18" charset="0"/>
              </a:rPr>
              <a:t>2:8, 3: 8-10</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Beware lest anyone [a] cheat you through philosophy and empty deceit, according to the tradition of men, according to the basic principles of the world, and not according to Christ.</a:t>
            </a:r>
          </a:p>
          <a:p>
            <a:pPr marL="0" marR="0" indent="0">
              <a:lnSpc>
                <a:spcPct val="150000"/>
              </a:lnSpc>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8 </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ध्‍यान देओ</a:t>
            </a:r>
            <a:r>
              <a:rPr lang="en-US" sz="2400" dirty="0">
                <a:effectLst/>
                <a:latin typeface="Times New Roman" panose="02020603050405020304" pitchFamily="18" charset="0"/>
                <a:ea typeface="Times New Roman" panose="02020603050405020304" pitchFamily="18" charset="0"/>
              </a:rPr>
              <a:t>, </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कि कसैले दर्शनशास्‍त्र र खोक्रो छलद्वारा तिमीहरूलाई शिकार नबनाओस्</a:t>
            </a:r>
            <a:r>
              <a:rPr lang="en-US" sz="2400" dirty="0">
                <a:effectLst/>
                <a:latin typeface="Times New Roman" panose="02020603050405020304" pitchFamily="18" charset="0"/>
                <a:ea typeface="Times New Roman" panose="02020603050405020304" pitchFamily="18" charset="0"/>
              </a:rPr>
              <a:t>, </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जो ख्रीष्‍टकाअनुसार होइनन्</a:t>
            </a:r>
            <a:r>
              <a:rPr lang="en-US" sz="2400" dirty="0">
                <a:effectLst/>
                <a:latin typeface="Times New Roman" panose="02020603050405020304" pitchFamily="18" charset="0"/>
                <a:ea typeface="Times New Roman" panose="02020603050405020304" pitchFamily="18" charset="0"/>
              </a:rPr>
              <a:t>, </a:t>
            </a:r>
            <a:r>
              <a:rPr lang="ne-NP" sz="2400" dirty="0">
                <a:effectLst/>
                <a:latin typeface="Times New Roman" panose="02020603050405020304" pitchFamily="18" charset="0"/>
                <a:ea typeface="Times New Roman" panose="02020603050405020304" pitchFamily="18" charset="0"/>
                <a:cs typeface="Mangal" panose="02040503050203030202" pitchFamily="18" charset="0"/>
              </a:rPr>
              <a:t>तर मानिसको परम्‍परा र विश्‍वका आधारभूत सिद्धान्‍तहरूमाथि अड़िएका हुन्‍छन्‌।</a:t>
            </a: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8 But now you yourselves are to put off all these: anger, wrath, malice, blasphemy, filthy language out of your mouth.</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9 Do not lie to one another, since you have put off the old man with his deeds,</a:t>
            </a: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10 and have put on the new man who is renewed in knowledge according to the image of Him who created him, </a:t>
            </a: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8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तर अब तिमीहरूले पनि यी सबै कुरा त्‍याग: रीस</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क्रोध</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डाह</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निन्‍दा</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आफ्‍नो मुखबाट निस्‍कने फोहोर बोली। </a:t>
            </a:r>
            <a:r>
              <a:rPr lang="en-US" sz="2300" dirty="0">
                <a:effectLst/>
                <a:latin typeface="Times New Roman" panose="02020603050405020304" pitchFamily="18" charset="0"/>
                <a:ea typeface="Times New Roman" panose="02020603050405020304" pitchFamily="18" charset="0"/>
              </a:rPr>
              <a:t>9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एउटाले अर्कालाई नढाँट</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किनकि पुरानो स्‍वभाव त्‍यसका चलनसमेत तिमीहरूले त्‍यागेका छौ</a:t>
            </a:r>
            <a:r>
              <a:rPr lang="en-US" sz="2300" dirty="0">
                <a:effectLst/>
                <a:latin typeface="Times New Roman" panose="02020603050405020304" pitchFamily="18" charset="0"/>
                <a:ea typeface="Times New Roman" panose="02020603050405020304" pitchFamily="18" charset="0"/>
              </a:rPr>
              <a:t>, 10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र नयाँ स्‍वभाव धारण गरेका छौ</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जो आफ्‍नो सृष्‍टिकर्ताको रूपअनुसार ज्ञानमा नयाँ भइरहेको छ।</a:t>
            </a:r>
            <a:endParaRPr lang="en-US" sz="23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400" dirty="0">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6A14EEEE-CD61-7542-B1A7-65FF1C956AC7}"/>
              </a:ext>
            </a:extLst>
          </p:cNvPr>
          <p:cNvSpPr txBox="1"/>
          <p:nvPr/>
        </p:nvSpPr>
        <p:spPr>
          <a:xfrm>
            <a:off x="2940424" y="230832"/>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Religious Spirit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धर्म र परम्पराको जुवा</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ne-NP" sz="3200" b="1"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 </a:t>
            </a:r>
            <a:r>
              <a:rPr lang="en-US" sz="3200" dirty="0">
                <a:solidFill>
                  <a:srgbClr val="FF0000"/>
                </a:solidFill>
                <a:highlight>
                  <a:srgbClr val="FFFF00"/>
                </a:highlight>
                <a:latin typeface="Times New Roman" panose="02020603050405020304" pitchFamily="18" charset="0"/>
                <a:ea typeface="Times New Roman" panose="02020603050405020304" pitchFamily="18" charset="0"/>
              </a:rPr>
              <a:t> </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987845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LEVITICUS </a:t>
            </a:r>
            <a:r>
              <a:rPr lang="ne-NP" b="1" dirty="0">
                <a:effectLst/>
                <a:highlight>
                  <a:srgbClr val="FFFF00"/>
                </a:highlight>
                <a:ea typeface="Times New Roman" panose="02020603050405020304" pitchFamily="18" charset="0"/>
                <a:cs typeface="Mangal" panose="02040503050203030202" pitchFamily="18" charset="0"/>
              </a:rPr>
              <a:t>लेवीहरू</a:t>
            </a:r>
            <a:r>
              <a:rPr lang="en-US" b="1" dirty="0">
                <a:effectLst/>
                <a:highlight>
                  <a:srgbClr val="FFFF00"/>
                </a:highlight>
              </a:rPr>
              <a:t> </a:t>
            </a:r>
            <a:r>
              <a:rPr lang="en-US" b="1" dirty="0">
                <a:effectLst/>
                <a:highlight>
                  <a:srgbClr val="FFFF00"/>
                </a:highlight>
                <a:latin typeface="Times New Roman" panose="02020603050405020304" pitchFamily="18" charset="0"/>
                <a:ea typeface="Times New Roman" panose="02020603050405020304" pitchFamily="18" charset="0"/>
              </a:rPr>
              <a:t>18:25</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For the land is defiled; therefore I visit [a] the punishment of its iniquity upon it, and the land vomits out its inhabitants.</a:t>
            </a:r>
          </a:p>
          <a:p>
            <a:pPr marL="0" marR="0" indent="0">
              <a:lnSpc>
                <a:spcPct val="150000"/>
              </a:lnSpc>
              <a:spcBef>
                <a:spcPts val="0"/>
              </a:spcBef>
              <a:spcAft>
                <a:spcPts val="0"/>
              </a:spcAft>
              <a:buNone/>
            </a:pPr>
            <a:r>
              <a:rPr lang="en-US" dirty="0">
                <a:effectLst/>
                <a:latin typeface="Times New Roman" panose="02020603050405020304" pitchFamily="18" charset="0"/>
                <a:ea typeface="Times New Roman" panose="02020603050405020304" pitchFamily="18" charset="0"/>
              </a:rPr>
              <a:t>25 </a:t>
            </a:r>
            <a:r>
              <a:rPr lang="ne-NP" dirty="0">
                <a:effectLst/>
                <a:latin typeface="Times New Roman" panose="02020603050405020304" pitchFamily="18" charset="0"/>
                <a:ea typeface="Times New Roman" panose="02020603050405020304" pitchFamily="18" charset="0"/>
                <a:cs typeface="Mangal" panose="02040503050203030202" pitchFamily="18" charset="0"/>
              </a:rPr>
              <a:t>त्‍यसरी नै त्‍यो देश अशुद्ध भएको हो। अनि मैले त्‍यसमाथि त्‍यसका अधर्मको दण्‍ड उठाएँ</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र देशले आफ्‍ना बासिन्‍दाहरूलाई उकेलेर फ्‍याँकिदियो।</a:t>
            </a:r>
            <a:endParaRPr lang="en-US"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JEREMIAH </a:t>
            </a:r>
            <a:r>
              <a:rPr lang="ne-NP" b="1" dirty="0">
                <a:effectLst/>
                <a:highlight>
                  <a:srgbClr val="FFFF00"/>
                </a:highlight>
                <a:ea typeface="Times New Roman" panose="02020603050405020304" pitchFamily="18" charset="0"/>
                <a:cs typeface="Mangal" panose="02040503050203030202" pitchFamily="18" charset="0"/>
              </a:rPr>
              <a:t>यर्मिया</a:t>
            </a:r>
            <a:r>
              <a:rPr lang="en-US" b="1" dirty="0">
                <a:effectLst/>
                <a:highlight>
                  <a:srgbClr val="FFFF00"/>
                </a:highlight>
              </a:rPr>
              <a:t> </a:t>
            </a:r>
            <a:r>
              <a:rPr lang="en-US" b="1" dirty="0">
                <a:effectLst/>
                <a:highlight>
                  <a:srgbClr val="FFFF00"/>
                </a:highlight>
                <a:latin typeface="Times New Roman" panose="02020603050405020304" pitchFamily="18" charset="0"/>
                <a:ea typeface="Times New Roman" panose="02020603050405020304" pitchFamily="18" charset="0"/>
              </a:rPr>
              <a:t>1:16</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I will utter My judgments against them concerning all their wickedness, Because they have forsaken Me, Burned incense to other gods, and worshiped the works of their own hands.</a:t>
            </a:r>
          </a:p>
          <a:p>
            <a:pPr marL="0" marR="0" indent="0">
              <a:lnSpc>
                <a:spcPct val="150000"/>
              </a:lnSpc>
              <a:spcBef>
                <a:spcPts val="0"/>
              </a:spcBef>
              <a:spcAft>
                <a:spcPts val="0"/>
              </a:spcAft>
              <a:buNone/>
            </a:pPr>
            <a:r>
              <a:rPr lang="en-US" dirty="0">
                <a:effectLst/>
                <a:latin typeface="Times New Roman" panose="02020603050405020304" pitchFamily="18" charset="0"/>
                <a:ea typeface="Times New Roman" panose="02020603050405020304" pitchFamily="18" charset="0"/>
              </a:rPr>
              <a:t>16 </a:t>
            </a:r>
            <a:r>
              <a:rPr lang="ne-NP" dirty="0">
                <a:effectLst/>
                <a:latin typeface="Times New Roman" panose="02020603050405020304" pitchFamily="18" charset="0"/>
                <a:ea typeface="Times New Roman" panose="02020603050405020304" pitchFamily="18" charset="0"/>
                <a:cs typeface="Mangal" panose="02040503050203030202" pitchFamily="18" charset="0"/>
              </a:rPr>
              <a:t>मलाई त्‍यागेर तिनीहरूले गरेका सबै दुष्‍टताको कारणले गर्दा तिनीहरूका विरुद्धमा म मेरो न्‍यायको फैसला सुनाउनेछु। तिनीहरूले पराई देवताहरूका निम्‍ति धूप बाले</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र आफ्‍नै हातले बनाएका कुराहरूलाई दण्‍डवत्‌ गरे।</a:t>
            </a:r>
            <a:endParaRPr lang="en-US" dirty="0">
              <a:effectLst/>
              <a:latin typeface="Times New Roman" panose="02020603050405020304" pitchFamily="18" charset="0"/>
              <a:ea typeface="Times New Roman" panose="02020603050405020304" pitchFamily="18" charset="0"/>
            </a:endParaRPr>
          </a:p>
          <a:p>
            <a:pPr marL="0" indent="0">
              <a:spcBef>
                <a:spcPts val="0"/>
              </a:spcBef>
              <a:buNone/>
            </a:pPr>
            <a:endParaRPr lang="en-US"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Abomination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अति धृणा</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a:t>
            </a:r>
            <a:endParaRPr lang="en-US" sz="32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48561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JEREMIAH </a:t>
            </a:r>
            <a:r>
              <a:rPr lang="ne-NP"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यर्मिया</a:t>
            </a:r>
            <a:r>
              <a:rPr lang="en-US" b="1" dirty="0">
                <a:highlight>
                  <a:srgbClr val="FFFF00"/>
                </a:highlight>
                <a:latin typeface="Times New Roman" panose="02020603050405020304" pitchFamily="18" charset="0"/>
                <a:ea typeface="Times New Roman" panose="02020603050405020304" pitchFamily="18" charset="0"/>
                <a:cs typeface="Mangal" panose="02040503050203030202" pitchFamily="18" charset="0"/>
              </a:rPr>
              <a:t> 2:9, </a:t>
            </a:r>
            <a:r>
              <a:rPr lang="en-US" b="1" dirty="0">
                <a:effectLst/>
                <a:highlight>
                  <a:srgbClr val="FFFF00"/>
                </a:highlight>
                <a:latin typeface="Times New Roman" panose="02020603050405020304" pitchFamily="18" charset="0"/>
                <a:ea typeface="Times New Roman" panose="02020603050405020304" pitchFamily="18" charset="0"/>
              </a:rPr>
              <a:t>3:1</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“Therefore I will yet [a] bring charges against you,” says the Lord, “And against your children’s children I will bring charges.</a:t>
            </a:r>
          </a:p>
          <a:p>
            <a:pPr marL="0" marR="0" indent="0">
              <a:lnSpc>
                <a:spcPct val="100000"/>
              </a:lnSpc>
              <a:spcBef>
                <a:spcPts val="0"/>
              </a:spcBef>
              <a:spcAft>
                <a:spcPts val="0"/>
              </a:spcAft>
              <a:buNone/>
            </a:pPr>
            <a:r>
              <a:rPr lang="en-US" dirty="0">
                <a:effectLst/>
                <a:latin typeface="Times New Roman" panose="02020603050405020304" pitchFamily="18" charset="0"/>
                <a:ea typeface="Times New Roman" panose="02020603050405020304" pitchFamily="18" charset="0"/>
              </a:rPr>
              <a:t>9 “</a:t>
            </a:r>
            <a:r>
              <a:rPr lang="ne-NP" dirty="0">
                <a:effectLst/>
                <a:latin typeface="Times New Roman" panose="02020603050405020304" pitchFamily="18" charset="0"/>
                <a:ea typeface="Times New Roman" panose="02020603050405020304" pitchFamily="18" charset="0"/>
                <a:cs typeface="Mangal" panose="02040503050203030202" pitchFamily="18" charset="0"/>
              </a:rPr>
              <a:t>यसैकारण म फेरि तिमीहरू र तिमीहरूका नातिनातिनाका विरुद्धमा दोष लगाउनेछु</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परमप्रभु भन्‍नुहुन्‍छ।</a:t>
            </a:r>
            <a:endParaRPr lang="en-US"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“They say, ‘If a man divorces his wife, and she goes from him And becomes another man’s, May he return to her again?’ Would not that land be greatly polluted? But you have played the harlot with many lovers; Yet return to Me,” says the Lord.</a:t>
            </a:r>
          </a:p>
          <a:p>
            <a:pPr marL="0" marR="0" indent="0">
              <a:lnSpc>
                <a:spcPct val="150000"/>
              </a:lnSpc>
              <a:spcBef>
                <a:spcPts val="0"/>
              </a:spcBef>
              <a:spcAft>
                <a:spcPts val="0"/>
              </a:spcAft>
              <a:buNone/>
            </a:pPr>
            <a:r>
              <a:rPr lang="en-US" dirty="0">
                <a:effectLst/>
                <a:latin typeface="Times New Roman" panose="02020603050405020304" pitchFamily="18" charset="0"/>
                <a:ea typeface="Times New Roman" panose="02020603050405020304" pitchFamily="18" charset="0"/>
              </a:rPr>
              <a:t>1“</a:t>
            </a:r>
            <a:r>
              <a:rPr lang="ne-NP" dirty="0">
                <a:effectLst/>
                <a:latin typeface="Times New Roman" panose="02020603050405020304" pitchFamily="18" charset="0"/>
                <a:ea typeface="Times New Roman" panose="02020603050405020304" pitchFamily="18" charset="0"/>
                <a:cs typeface="Mangal" panose="02040503050203030202" pitchFamily="18" charset="0"/>
              </a:rPr>
              <a:t>यदि कुनै मानिसले आफ्‍नी पत्‍नीलाई त्‍याग्‍छ र त्‍यो स्‍त्री उदेखि छुट्टिएर अर्को मानिसकी पत्‍नी भई भने</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के त्‍यो मानिसले फेरि त्‍यसकहाँ फर्केर जानुपर्ने</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के त्‍यो देश बिलकुलै बिटुलो हुनेथिएन र</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तर तँचाहिँ एउटी वेश्‍याझैँ धेरैकहाँ गएकी छस्‌</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र के तँ मकहाँ फर्केर आउँछेस्‌</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परमप्रभु भन्‍नुहुन्‍छ।</a:t>
            </a:r>
            <a:endParaRPr lang="en-US" dirty="0">
              <a:effectLst/>
              <a:latin typeface="Times New Roman" panose="02020603050405020304" pitchFamily="18" charset="0"/>
              <a:ea typeface="Times New Roman" panose="02020603050405020304" pitchFamily="18" charset="0"/>
              <a:cs typeface="Mangal" panose="02040503050203030202" pitchFamily="18" charset="0"/>
            </a:endParaRPr>
          </a:p>
          <a:p>
            <a:pPr marL="0" marR="0" indent="0">
              <a:spcBef>
                <a:spcPts val="0"/>
              </a:spcBef>
              <a:spcAft>
                <a:spcPts val="0"/>
              </a:spcAft>
              <a:buNone/>
            </a:pP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400" dirty="0">
                <a:effectLst/>
                <a:latin typeface="Times New Roman" panose="02020603050405020304" pitchFamily="18" charset="0"/>
                <a:ea typeface="Times New Roman" panose="02020603050405020304" pitchFamily="18" charset="0"/>
              </a:rPr>
              <a:t> </a:t>
            </a:r>
          </a:p>
          <a:p>
            <a:pPr marL="0" indent="0">
              <a:spcBef>
                <a:spcPts val="0"/>
              </a:spcBef>
              <a:buNone/>
            </a:pPr>
            <a:endParaRPr lang="en-US" sz="24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Abomination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अति धृणा</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a:t>
            </a:r>
            <a:endParaRPr lang="en-US" sz="32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26026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endParaRPr lang="en-US" sz="2000" dirty="0">
              <a:latin typeface="Times New Roman" panose="02020603050405020304" pitchFamily="18" charset="0"/>
              <a:ea typeface="Times New Roman" panose="02020603050405020304" pitchFamily="18" charset="0"/>
              <a:cs typeface="Mangal" panose="02040503050203030202" pitchFamily="18" charset="0"/>
            </a:endParaRPr>
          </a:p>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DANIEL </a:t>
            </a:r>
            <a:r>
              <a:rPr lang="ne-NP"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दानिएल</a:t>
            </a:r>
            <a:r>
              <a:rPr lang="ne-NP" b="1" dirty="0">
                <a:effectLst/>
                <a:highlight>
                  <a:srgbClr val="FFFF00"/>
                </a:highlight>
                <a:latin typeface="Times New Roman" panose="02020603050405020304" pitchFamily="18" charset="0"/>
                <a:ea typeface="Times New Roman" panose="02020603050405020304" pitchFamily="18" charset="0"/>
              </a:rPr>
              <a:t> </a:t>
            </a:r>
            <a:r>
              <a:rPr lang="en-US" b="1" dirty="0">
                <a:effectLst/>
                <a:highlight>
                  <a:srgbClr val="FFFF00"/>
                </a:highlight>
                <a:latin typeface="Times New Roman" panose="02020603050405020304" pitchFamily="18" charset="0"/>
                <a:ea typeface="Times New Roman" panose="02020603050405020304" pitchFamily="18" charset="0"/>
              </a:rPr>
              <a:t>9:8-9</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8 “O Lord, to us belongs shame of face, to our kings, our princes, and our fathers, because we have sinned against You.</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9 To the Lord our God belong mercy and forgiveness, though we have rebelled against Him.</a:t>
            </a:r>
          </a:p>
          <a:p>
            <a:pPr marL="0" marR="0" indent="0">
              <a:spcBef>
                <a:spcPts val="0"/>
              </a:spcBef>
              <a:spcAft>
                <a:spcPts val="0"/>
              </a:spcAft>
              <a:buNone/>
            </a:pPr>
            <a:r>
              <a:rPr lang="en-US" dirty="0">
                <a:effectLst/>
                <a:latin typeface="Times New Roman" panose="02020603050405020304" pitchFamily="18" charset="0"/>
                <a:ea typeface="Times New Roman" panose="02020603050405020304" pitchFamily="18" charset="0"/>
              </a:rPr>
              <a:t> </a:t>
            </a:r>
          </a:p>
          <a:p>
            <a:pPr marL="0" marR="0" indent="0">
              <a:lnSpc>
                <a:spcPct val="150000"/>
              </a:lnSpc>
              <a:spcBef>
                <a:spcPts val="0"/>
              </a:spcBef>
              <a:spcAft>
                <a:spcPts val="0"/>
              </a:spcAft>
              <a:buNone/>
            </a:pPr>
            <a:r>
              <a:rPr lang="en-US" dirty="0">
                <a:effectLst/>
                <a:latin typeface="Times New Roman" panose="02020603050405020304" pitchFamily="18" charset="0"/>
                <a:ea typeface="Times New Roman" panose="02020603050405020304" pitchFamily="18" charset="0"/>
              </a:rPr>
              <a:t>8 </a:t>
            </a:r>
            <a:r>
              <a:rPr lang="ne-NP" dirty="0">
                <a:effectLst/>
                <a:latin typeface="Times New Roman" panose="02020603050405020304" pitchFamily="18" charset="0"/>
                <a:ea typeface="Times New Roman" panose="02020603050405020304" pitchFamily="18" charset="0"/>
                <a:cs typeface="Mangal" panose="02040503050203030202" pitchFamily="18" charset="0"/>
              </a:rPr>
              <a:t>हे परमप्रभु</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हामी र हाम्रा राजाहरू हाम्रा प्रधानहरू र हाम्रा पिता-पुर्खाहरू लाजले ढाकिएका छौं</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किनभने तपाईंको विरुद्धमा हामीले पाप गरेका छौं। </a:t>
            </a:r>
            <a:r>
              <a:rPr lang="en-US" dirty="0">
                <a:effectLst/>
                <a:latin typeface="Times New Roman" panose="02020603050405020304" pitchFamily="18" charset="0"/>
                <a:ea typeface="Times New Roman" panose="02020603050405020304" pitchFamily="18" charset="0"/>
              </a:rPr>
              <a:t>9 </a:t>
            </a:r>
            <a:r>
              <a:rPr lang="ne-NP" dirty="0">
                <a:effectLst/>
                <a:latin typeface="Times New Roman" panose="02020603050405020304" pitchFamily="18" charset="0"/>
                <a:ea typeface="Times New Roman" panose="02020603050405020304" pitchFamily="18" charset="0"/>
                <a:cs typeface="Mangal" panose="02040503050203030202" pitchFamily="18" charset="0"/>
              </a:rPr>
              <a:t>हामी उहाँको विरुद्धमा बागी भएका छौं</a:t>
            </a:r>
            <a:r>
              <a:rPr lang="en-US" dirty="0">
                <a:effectLst/>
                <a:latin typeface="Times New Roman" panose="02020603050405020304" pitchFamily="18" charset="0"/>
                <a:ea typeface="Times New Roman" panose="02020603050405020304" pitchFamily="18" charset="0"/>
              </a:rPr>
              <a:t>, </a:t>
            </a:r>
            <a:r>
              <a:rPr lang="ne-NP" dirty="0">
                <a:effectLst/>
                <a:latin typeface="Times New Roman" panose="02020603050405020304" pitchFamily="18" charset="0"/>
                <a:ea typeface="Times New Roman" panose="02020603050405020304" pitchFamily="18" charset="0"/>
                <a:cs typeface="Mangal" panose="02040503050203030202" pitchFamily="18" charset="0"/>
              </a:rPr>
              <a:t>यद्यपि परमप्रभु हाम्रा परमेश्‍वर कृपालु र क्षमाशील हुनुहुन्‍छ।</a:t>
            </a:r>
            <a:endParaRPr lang="en-US"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0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Abomination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अति धृणा</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a:t>
            </a:r>
            <a:endParaRPr lang="en-US" sz="32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31619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sz="2300" b="1" dirty="0">
                <a:highlight>
                  <a:srgbClr val="FFFF00"/>
                </a:highlight>
                <a:latin typeface="Times New Roman" panose="02020603050405020304" pitchFamily="18" charset="0"/>
                <a:ea typeface="Times New Roman" panose="02020603050405020304" pitchFamily="18" charset="0"/>
              </a:rPr>
              <a:t> </a:t>
            </a:r>
            <a:r>
              <a:rPr lang="en-US" sz="2300" b="1" dirty="0">
                <a:effectLst/>
                <a:highlight>
                  <a:srgbClr val="FFFF00"/>
                </a:highlight>
                <a:latin typeface="Times New Roman" panose="02020603050405020304" pitchFamily="18" charset="0"/>
                <a:ea typeface="Times New Roman" panose="02020603050405020304" pitchFamily="18" charset="0"/>
              </a:rPr>
              <a:t>NEHEMIAH </a:t>
            </a:r>
            <a:r>
              <a:rPr lang="ne-NP" sz="2300" b="1" dirty="0">
                <a:effectLst/>
                <a:highlight>
                  <a:srgbClr val="FFFF00"/>
                </a:highlight>
                <a:ea typeface="Times New Roman" panose="02020603050405020304" pitchFamily="18" charset="0"/>
                <a:cs typeface="Mangal" panose="02040503050203030202" pitchFamily="18" charset="0"/>
              </a:rPr>
              <a:t>नहेम्‍याह</a:t>
            </a:r>
            <a:r>
              <a:rPr lang="en-US" sz="2300" b="1" dirty="0">
                <a:effectLst/>
                <a:highlight>
                  <a:srgbClr val="FFFF00"/>
                </a:highlight>
              </a:rPr>
              <a:t> </a:t>
            </a:r>
            <a:r>
              <a:rPr lang="en-US" sz="2300" b="1" dirty="0">
                <a:effectLst/>
                <a:highlight>
                  <a:srgbClr val="FFFF00"/>
                </a:highlight>
                <a:latin typeface="Times New Roman" panose="02020603050405020304" pitchFamily="18" charset="0"/>
                <a:ea typeface="Times New Roman" panose="02020603050405020304" pitchFamily="18" charset="0"/>
              </a:rPr>
              <a:t>13:10</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I also realized that the portions for the Levites had not been given them; for each of the Levites and the singers who did the work had gone back to his field.</a:t>
            </a: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10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लेवीहरूले आफ्‍ना भागहरू पाएका रहेनछन्‌ भन्‍ने कुरा पनि मैले थाहा पाएँ। यसैले मन्‍दिरका सेवाको जिम्‍मा लिने लेवीहरू र गवैयाहरू सबै आ-आफ्‍ना गाउँहरूमा फर्केछन्‌ भन्‍ने पनि मैले सुनें।</a:t>
            </a:r>
            <a:endParaRPr lang="en-US" sz="23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300" b="1" dirty="0">
                <a:effectLst/>
                <a:highlight>
                  <a:srgbClr val="FFFF00"/>
                </a:highlight>
                <a:latin typeface="Times New Roman" panose="02020603050405020304" pitchFamily="18" charset="0"/>
                <a:ea typeface="Times New Roman" panose="02020603050405020304" pitchFamily="18" charset="0"/>
              </a:rPr>
              <a:t> MALACHI </a:t>
            </a:r>
            <a:r>
              <a:rPr lang="ne-NP" sz="2300" b="1" dirty="0">
                <a:effectLst/>
                <a:highlight>
                  <a:srgbClr val="FFFF00"/>
                </a:highlight>
                <a:ea typeface="Times New Roman" panose="02020603050405020304" pitchFamily="18" charset="0"/>
                <a:cs typeface="Mangal" panose="02040503050203030202" pitchFamily="18" charset="0"/>
              </a:rPr>
              <a:t>मलाकी </a:t>
            </a:r>
            <a:r>
              <a:rPr lang="en-US" sz="2300" b="1" dirty="0">
                <a:effectLst/>
                <a:highlight>
                  <a:srgbClr val="FFFF00"/>
                </a:highlight>
                <a:latin typeface="Times New Roman" panose="02020603050405020304" pitchFamily="18" charset="0"/>
                <a:ea typeface="Times New Roman" panose="02020603050405020304" pitchFamily="18" charset="0"/>
              </a:rPr>
              <a:t>2:7</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For the lips of a priest should keep knowledge, And people should seek the law from his mouth; For he is the messenger of the Lord of hosts.</a:t>
            </a: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7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किनकि पूजाहारीका ओठले ज्ञानको रक्षा गर्नुपर्दछ</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र मानिसहरूले त्‍यसको मुखबाट शिक्षा खोज्‍नुपर्दछ</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किनभने त्‍यो सर्वशक्तिमान्‌ परमप्रभुको समाचारवाहक हो।</a:t>
            </a:r>
            <a:endParaRPr lang="en-US" sz="23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pPr>
            <a:r>
              <a:rPr lang="en-US" sz="2300" b="1" dirty="0">
                <a:effectLst/>
                <a:highlight>
                  <a:srgbClr val="FFFF00"/>
                </a:highlight>
                <a:latin typeface="Times New Roman" panose="02020603050405020304" pitchFamily="18" charset="0"/>
                <a:ea typeface="Times New Roman" panose="02020603050405020304" pitchFamily="18" charset="0"/>
              </a:rPr>
              <a:t>MATTHEW </a:t>
            </a:r>
            <a:r>
              <a:rPr lang="ne-NP" sz="2300" b="1" dirty="0">
                <a:effectLst/>
                <a:highlight>
                  <a:srgbClr val="FFFF00"/>
                </a:highlight>
                <a:ea typeface="Times New Roman" panose="02020603050405020304" pitchFamily="18" charset="0"/>
                <a:cs typeface="Mangal" panose="02040503050203030202" pitchFamily="18" charset="0"/>
              </a:rPr>
              <a:t>मत्ती</a:t>
            </a:r>
            <a:r>
              <a:rPr lang="ne-NP" sz="2300" b="1" dirty="0">
                <a:effectLst/>
                <a:highlight>
                  <a:srgbClr val="FFFF00"/>
                </a:highlight>
                <a:ea typeface="Times New Roman" panose="02020603050405020304" pitchFamily="18" charset="0"/>
                <a:cs typeface="Times New Roman" panose="02020603050405020304" pitchFamily="18" charset="0"/>
              </a:rPr>
              <a:t> </a:t>
            </a:r>
            <a:r>
              <a:rPr lang="en-US" sz="2300" b="1" dirty="0">
                <a:effectLst/>
                <a:highlight>
                  <a:srgbClr val="FFFF00"/>
                </a:highlight>
                <a:latin typeface="Times New Roman" panose="02020603050405020304" pitchFamily="18" charset="0"/>
                <a:ea typeface="Times New Roman" panose="02020603050405020304" pitchFamily="18" charset="0"/>
              </a:rPr>
              <a:t>23:13</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But woe to you, scribes and Pharisees, hypocrites! For you shut up the kingdom of heaven against men; for you neither go in yourselves, nor do you allow those who are entering to go in.</a:t>
            </a:r>
          </a:p>
          <a:p>
            <a:pPr marL="0" marR="0" indent="0">
              <a:lnSpc>
                <a:spcPct val="150000"/>
              </a:lnSpc>
              <a:spcBef>
                <a:spcPts val="0"/>
              </a:spcBef>
              <a:spcAft>
                <a:spcPts val="0"/>
              </a:spcAft>
              <a:buNone/>
            </a:pPr>
            <a:r>
              <a:rPr lang="en-US" sz="2300" dirty="0">
                <a:solidFill>
                  <a:srgbClr val="FF0000"/>
                </a:solidFill>
                <a:effectLst/>
                <a:latin typeface="Times New Roman" panose="02020603050405020304" pitchFamily="18" charset="0"/>
                <a:ea typeface="Times New Roman" panose="02020603050405020304" pitchFamily="18" charset="0"/>
              </a:rPr>
              <a:t>13 “</a:t>
            </a:r>
            <a:r>
              <a:rPr lang="ne-NP" sz="23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धिक्‍कार</a:t>
            </a:r>
            <a:r>
              <a:rPr lang="en-US" sz="2300" dirty="0">
                <a:solidFill>
                  <a:srgbClr val="FF0000"/>
                </a:solidFill>
                <a:effectLst/>
                <a:latin typeface="Times New Roman" panose="02020603050405020304" pitchFamily="18" charset="0"/>
                <a:ea typeface="Times New Roman" panose="02020603050405020304" pitchFamily="18" charset="0"/>
              </a:rPr>
              <a:t>, </a:t>
            </a:r>
            <a:r>
              <a:rPr lang="ne-NP" sz="23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तिमीहरूलाई</a:t>
            </a:r>
            <a:r>
              <a:rPr lang="en-US" sz="2300" dirty="0">
                <a:solidFill>
                  <a:srgbClr val="FF0000"/>
                </a:solidFill>
                <a:effectLst/>
                <a:latin typeface="Times New Roman" panose="02020603050405020304" pitchFamily="18" charset="0"/>
                <a:ea typeface="Times New Roman" panose="02020603050405020304" pitchFamily="18" charset="0"/>
              </a:rPr>
              <a:t>, </a:t>
            </a:r>
            <a:r>
              <a:rPr lang="ne-NP" sz="23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शास्‍त्री र फरिसी हो</a:t>
            </a:r>
            <a:r>
              <a:rPr lang="en-US" sz="2300" dirty="0">
                <a:solidFill>
                  <a:srgbClr val="FF0000"/>
                </a:solidFill>
                <a:effectLst/>
                <a:latin typeface="Times New Roman" panose="02020603050405020304" pitchFamily="18" charset="0"/>
                <a:ea typeface="Times New Roman" panose="02020603050405020304" pitchFamily="18" charset="0"/>
              </a:rPr>
              <a:t>, </a:t>
            </a:r>
            <a:r>
              <a:rPr lang="ne-NP" sz="23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ढोंगीहरू! किनकि तिमीहरू मानिसहरूका सामुन्‍ने स्‍वर्गका राज्‍यको ढोका बन्‍द गर्दछौ। तिमीहरू न त आफै पस्‍तछौ</a:t>
            </a:r>
            <a:r>
              <a:rPr lang="en-US" sz="2300" dirty="0">
                <a:solidFill>
                  <a:srgbClr val="FF0000"/>
                </a:solidFill>
                <a:effectLst/>
                <a:latin typeface="Times New Roman" panose="02020603050405020304" pitchFamily="18" charset="0"/>
                <a:ea typeface="Times New Roman" panose="02020603050405020304" pitchFamily="18" charset="0"/>
              </a:rPr>
              <a:t>, </a:t>
            </a:r>
            <a:r>
              <a:rPr lang="ne-NP" sz="2300" dirty="0">
                <a:solidFill>
                  <a:srgbClr val="FF0000"/>
                </a:solidFill>
                <a:effectLst/>
                <a:latin typeface="Times New Roman" panose="02020603050405020304" pitchFamily="18" charset="0"/>
                <a:ea typeface="Times New Roman" panose="02020603050405020304" pitchFamily="18" charset="0"/>
                <a:cs typeface="Mangal" panose="02040503050203030202" pitchFamily="18" charset="0"/>
              </a:rPr>
              <a:t>न पस्‍न चाहनेहरूलाई पस्‍न दिन्‍छौ।</a:t>
            </a:r>
            <a:endParaRPr lang="en-US" sz="23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23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3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Priest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पूजाहारी</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endParaRPr lang="en-US" sz="32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84792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EZEKIEL </a:t>
            </a:r>
            <a:r>
              <a:rPr lang="en-US" sz="2800" b="1" dirty="0">
                <a:effectLst/>
                <a:highlight>
                  <a:srgbClr val="FFFF00"/>
                </a:highlight>
                <a:latin typeface="Times New Roman" panose="02020603050405020304" pitchFamily="18" charset="0"/>
                <a:ea typeface="Times New Roman" panose="02020603050405020304" pitchFamily="18" charset="0"/>
              </a:rPr>
              <a:t> </a:t>
            </a:r>
            <a:r>
              <a:rPr lang="ne-NP" sz="28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इजकिएल</a:t>
            </a:r>
            <a:r>
              <a:rPr lang="en-US" sz="2800" b="1" dirty="0">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b="1" dirty="0">
                <a:effectLst/>
                <a:highlight>
                  <a:srgbClr val="FFFF00"/>
                </a:highlight>
                <a:latin typeface="Times New Roman" panose="02020603050405020304" pitchFamily="18" charset="0"/>
                <a:ea typeface="Times New Roman" panose="02020603050405020304" pitchFamily="18" charset="0"/>
              </a:rPr>
              <a:t> 22:26-27</a:t>
            </a:r>
          </a:p>
          <a:p>
            <a:pPr marL="0" marR="0" indent="0">
              <a:spcBef>
                <a:spcPts val="0"/>
              </a:spcBef>
              <a:spcAft>
                <a:spcPts val="0"/>
              </a:spcAft>
              <a:buNone/>
            </a:pPr>
            <a:endParaRPr lang="en-US" sz="2500" b="1" dirty="0">
              <a:effectLst/>
              <a:highlight>
                <a:srgbClr val="FFFF00"/>
              </a:highligh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700" dirty="0">
                <a:effectLst/>
                <a:latin typeface="Times New Roman" panose="02020603050405020304" pitchFamily="18" charset="0"/>
                <a:ea typeface="Times New Roman" panose="02020603050405020304" pitchFamily="18" charset="0"/>
              </a:rPr>
              <a:t>26 Her priests have [a]violated My law and profaned My holy things; they have not distinguished between the holy and unholy, nor have they made known the difference between the unclean and the clean; and they have hidden their eyes from My Sabbaths, so that I am profaned among them. 27 Her princes in her midst are like wolves tearing the prey, to shed blood, to destroy [b]people, and to get dishonest gain.</a:t>
            </a:r>
          </a:p>
          <a:p>
            <a:pPr marL="0" marR="0" indent="0">
              <a:lnSpc>
                <a:spcPct val="150000"/>
              </a:lnSpc>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26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त्‍यसका पूजाहारीहरूले मेरो व्‍यवस्‍था भङ्ग गर्छन्‌ र मेरो पवित्र चीजहरू अपवित्र पार्छन्‌। पवित्र र साधारण चीजको तिनीहरूलाई केही विचारै छैन</a:t>
            </a:r>
            <a:r>
              <a:rPr lang="en-US" sz="2500" dirty="0">
                <a:effectLst/>
                <a:latin typeface="Times New Roman" panose="02020603050405020304" pitchFamily="18" charset="0"/>
                <a:ea typeface="Times New Roman" panose="02020603050405020304" pitchFamily="18" charset="0"/>
              </a:rPr>
              <a:t>,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तिनीहरूले शुद्ध र अशुद्धको बीचमा केही भिन्‍नता छैन भनी सिकाएका छन्‌। तिनीहरूले मेरा शबाथहरू मान्‍नलाई आँखा चिम्‍म गरेका छन्</a:t>
            </a:r>
            <a:r>
              <a:rPr lang="en-US" sz="2500" dirty="0">
                <a:effectLst/>
                <a:latin typeface="Times New Roman" panose="02020603050405020304" pitchFamily="18" charset="0"/>
                <a:ea typeface="Times New Roman" panose="02020603050405020304" pitchFamily="18" charset="0"/>
              </a:rPr>
              <a:t>,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फलस्‍वरूप तिनीहरूका बीचमा म अपमानित हुन्‍छु।  </a:t>
            </a:r>
            <a:r>
              <a:rPr lang="en-US" sz="2500" dirty="0">
                <a:effectLst/>
                <a:latin typeface="Times New Roman" panose="02020603050405020304" pitchFamily="18" charset="0"/>
                <a:ea typeface="Times New Roman" panose="02020603050405020304" pitchFamily="18" charset="0"/>
              </a:rPr>
              <a:t>27</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त्‍यसमा भएका त्‍यसका अधिकारीहरू आफ्‍नो शिकार फहराउने ब्‍वाँसाहरूजस्‍ता छन्‌। तिनीहरूले बेईमानीसित नाफा कमाउनलाई रगत बगाएर मानिसहरूलाई मार्छन्‌।</a:t>
            </a:r>
            <a:endParaRPr lang="en-US" sz="25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0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Priest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पूजाहारी</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endParaRPr lang="en-US" sz="32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048731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b="1" dirty="0">
                <a:effectLst/>
                <a:highlight>
                  <a:srgbClr val="FFFF00"/>
                </a:highlight>
                <a:latin typeface="Times New Roman" panose="02020603050405020304" pitchFamily="18" charset="0"/>
                <a:ea typeface="Times New Roman" panose="02020603050405020304" pitchFamily="18" charset="0"/>
              </a:rPr>
              <a:t>EZEKIEL </a:t>
            </a:r>
            <a:r>
              <a:rPr lang="en-US" sz="2800" b="1" dirty="0">
                <a:effectLst/>
                <a:highlight>
                  <a:srgbClr val="FFFF00"/>
                </a:highlight>
                <a:latin typeface="Times New Roman" panose="02020603050405020304" pitchFamily="18" charset="0"/>
                <a:ea typeface="Times New Roman" panose="02020603050405020304" pitchFamily="18" charset="0"/>
              </a:rPr>
              <a:t> </a:t>
            </a:r>
            <a:r>
              <a:rPr lang="ne-NP" sz="28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इजकिएल</a:t>
            </a:r>
            <a:r>
              <a:rPr lang="en-US" sz="2800" b="1" dirty="0">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r>
              <a:rPr lang="en-US" b="1" dirty="0">
                <a:effectLst/>
                <a:highlight>
                  <a:srgbClr val="FFFF00"/>
                </a:highlight>
                <a:latin typeface="Times New Roman" panose="02020603050405020304" pitchFamily="18" charset="0"/>
                <a:ea typeface="Times New Roman" panose="02020603050405020304" pitchFamily="18" charset="0"/>
              </a:rPr>
              <a:t>44:23-24</a:t>
            </a:r>
          </a:p>
          <a:p>
            <a:pPr marL="0" marR="0" indent="0">
              <a:spcBef>
                <a:spcPts val="0"/>
              </a:spcBef>
              <a:spcAft>
                <a:spcPts val="0"/>
              </a:spcAft>
              <a:buNone/>
            </a:pPr>
            <a:endParaRPr lang="en-US" b="1" dirty="0">
              <a:effectLst/>
              <a:highlight>
                <a:srgbClr val="FFFF00"/>
              </a:highligh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3200" dirty="0">
                <a:effectLst/>
                <a:latin typeface="Times New Roman" panose="02020603050405020304" pitchFamily="18" charset="0"/>
                <a:ea typeface="Times New Roman" panose="02020603050405020304" pitchFamily="18" charset="0"/>
              </a:rPr>
              <a:t>23 “And they shall teach My people the difference between the holy and the unholy, and cause them to discern between the unclean and the clean. 24 In controversy they shall stand as judges, and judge it according to My judgments. They shall keep My laws and My statutes in all My appointed meetings, and they shall hallow My Sabbaths.</a:t>
            </a:r>
          </a:p>
          <a:p>
            <a:pPr marL="0" marR="0" indent="0">
              <a:lnSpc>
                <a:spcPct val="150000"/>
              </a:lnSpc>
              <a:spcBef>
                <a:spcPts val="0"/>
              </a:spcBef>
              <a:spcAft>
                <a:spcPts val="0"/>
              </a:spcAft>
              <a:buNone/>
            </a:pPr>
            <a:r>
              <a:rPr lang="en-US" sz="2600" dirty="0">
                <a:effectLst/>
                <a:latin typeface="Times New Roman" panose="02020603050405020304" pitchFamily="18" charset="0"/>
                <a:ea typeface="Times New Roman" panose="02020603050405020304" pitchFamily="18" charset="0"/>
              </a:rPr>
              <a:t>23</a:t>
            </a:r>
            <a:r>
              <a:rPr lang="ne-NP" sz="2600" dirty="0">
                <a:effectLst/>
                <a:latin typeface="Times New Roman" panose="02020603050405020304" pitchFamily="18" charset="0"/>
                <a:ea typeface="Times New Roman" panose="02020603050405020304" pitchFamily="18" charset="0"/>
                <a:cs typeface="Mangal" panose="02040503050203030202" pitchFamily="18" charset="0"/>
              </a:rPr>
              <a:t>तिनीहरूले मेरो प्रजालाई पवित्र र साधारण कुराको भिन्‍नता देखाउनुपर्छ</a:t>
            </a:r>
            <a:r>
              <a:rPr lang="en-US" sz="2600" dirty="0">
                <a:effectLst/>
                <a:latin typeface="Times New Roman" panose="02020603050405020304" pitchFamily="18" charset="0"/>
                <a:ea typeface="Times New Roman" panose="02020603050405020304" pitchFamily="18" charset="0"/>
              </a:rPr>
              <a:t>, </a:t>
            </a:r>
            <a:r>
              <a:rPr lang="ne-NP" sz="2600" dirty="0">
                <a:effectLst/>
                <a:latin typeface="Times New Roman" panose="02020603050405020304" pitchFamily="18" charset="0"/>
                <a:ea typeface="Times New Roman" panose="02020603050405020304" pitchFamily="18" charset="0"/>
                <a:cs typeface="Mangal" panose="02040503050203030202" pitchFamily="18" charset="0"/>
              </a:rPr>
              <a:t>अनि तिनीहरूलाई शुद्ध र अशुद्ध कुरा छुट्ट्याउन सिकाउनुपर्छ। </a:t>
            </a:r>
            <a:endParaRPr lang="en-US" sz="2600" dirty="0">
              <a:effectLst/>
              <a:latin typeface="Times New Roman" panose="02020603050405020304" pitchFamily="18" charset="0"/>
              <a:ea typeface="Times New Roman" panose="02020603050405020304" pitchFamily="18" charset="0"/>
            </a:endParaRPr>
          </a:p>
          <a:p>
            <a:pPr marL="0" marR="0" indent="0">
              <a:lnSpc>
                <a:spcPct val="150000"/>
              </a:lnSpc>
              <a:spcBef>
                <a:spcPts val="0"/>
              </a:spcBef>
              <a:spcAft>
                <a:spcPts val="0"/>
              </a:spcAft>
              <a:buNone/>
            </a:pPr>
            <a:r>
              <a:rPr lang="en-US" sz="2600" dirty="0">
                <a:effectLst/>
                <a:latin typeface="Times New Roman" panose="02020603050405020304" pitchFamily="18" charset="0"/>
                <a:ea typeface="Times New Roman" panose="02020603050405020304" pitchFamily="18" charset="0"/>
              </a:rPr>
              <a:t>24“‘</a:t>
            </a:r>
            <a:r>
              <a:rPr lang="ne-NP" sz="2600" dirty="0">
                <a:effectLst/>
                <a:latin typeface="Times New Roman" panose="02020603050405020304" pitchFamily="18" charset="0"/>
                <a:ea typeface="Times New Roman" panose="02020603050405020304" pitchFamily="18" charset="0"/>
                <a:cs typeface="Mangal" panose="02040503050203030202" pitchFamily="18" charset="0"/>
              </a:rPr>
              <a:t>कुनै झगड़ा हुँदा पूजाहारीहरूले नै न्‍यायाधीशजस्‍तै काम गर्नुपर्छ</a:t>
            </a:r>
            <a:r>
              <a:rPr lang="en-US" sz="2600" dirty="0">
                <a:effectLst/>
                <a:latin typeface="Times New Roman" panose="02020603050405020304" pitchFamily="18" charset="0"/>
                <a:ea typeface="Times New Roman" panose="02020603050405020304" pitchFamily="18" charset="0"/>
              </a:rPr>
              <a:t>, </a:t>
            </a:r>
            <a:r>
              <a:rPr lang="ne-NP" sz="2600" dirty="0">
                <a:effectLst/>
                <a:latin typeface="Times New Roman" panose="02020603050405020304" pitchFamily="18" charset="0"/>
                <a:ea typeface="Times New Roman" panose="02020603050405020304" pitchFamily="18" charset="0"/>
                <a:cs typeface="Mangal" panose="02040503050203030202" pitchFamily="18" charset="0"/>
              </a:rPr>
              <a:t>र मेरो विधिबमोजिम तिनीहरूले मुद्दा फैसला गर्नुपर्छ। तिनीहरूले मेरा नियमहरू र मेरा तोकिएका सबै चाड़हरूका विधिहरू पालन गर्नुपर्छ। तिनीहरूले मेरा शबाथहरूलाई पवित्र मान्‍नुपर्छ।</a:t>
            </a:r>
            <a:endParaRPr lang="en-US" sz="26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6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Mangal" panose="02040503050203030202" pitchFamily="18" charset="0"/>
              </a:rPr>
              <a:t>Priest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पूजाहारी</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endParaRPr lang="en-US" sz="32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19961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sz="2500" b="1" dirty="0">
                <a:effectLst/>
                <a:highlight>
                  <a:srgbClr val="FFFF00"/>
                </a:highlight>
                <a:latin typeface="Times New Roman" panose="02020603050405020304" pitchFamily="18" charset="0"/>
                <a:ea typeface="Times New Roman" panose="02020603050405020304" pitchFamily="18" charset="0"/>
              </a:rPr>
              <a:t>II KING </a:t>
            </a:r>
            <a:r>
              <a:rPr lang="ne-NP" sz="25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२ राजाहरू </a:t>
            </a:r>
            <a:r>
              <a:rPr lang="en-US" sz="2500" b="1" dirty="0">
                <a:effectLst/>
                <a:highlight>
                  <a:srgbClr val="FFFF00"/>
                </a:highlight>
                <a:latin typeface="Times New Roman" panose="02020603050405020304" pitchFamily="18" charset="0"/>
                <a:ea typeface="Times New Roman" panose="02020603050405020304" pitchFamily="18" charset="0"/>
              </a:rPr>
              <a:t>17:13</a:t>
            </a:r>
          </a:p>
          <a:p>
            <a:pPr marL="0" marR="0" indent="0">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Yet the Lord testified against Israel and against Judah, by all of His prophets, every seer, saying, “Turn from your evil ways, and keep My commandments and My statutes, according to all the law which I commanded your fathers, and which I sent to you by My servants the prophets.</a:t>
            </a:r>
          </a:p>
          <a:p>
            <a:pPr marL="0" marR="0" indent="0">
              <a:lnSpc>
                <a:spcPct val="150000"/>
              </a:lnSpc>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13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परमप्रभुले आफ्‍ना सबै अगमवक्ता र दर्शीहरूद्वारा इस्राएल र यहूदालाई गम्‍भीर चेताउनी दिनुभयो: </a:t>
            </a:r>
            <a:r>
              <a:rPr lang="en-US" sz="2500" dirty="0">
                <a:effectLst/>
                <a:latin typeface="Times New Roman" panose="02020603050405020304" pitchFamily="18" charset="0"/>
                <a:ea typeface="Times New Roman" panose="02020603050405020304" pitchFamily="18" charset="0"/>
              </a:rPr>
              <a:t>“</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तिमीहरूले आफ्‍ना खराब चाल छोड़। मेरा आज्ञाहरू र उर्दीहरू सम्‍पूर्ण व्‍यवस्‍थाअनुसार पालन गर</a:t>
            </a:r>
            <a:r>
              <a:rPr lang="en-US" sz="2500" dirty="0">
                <a:effectLst/>
                <a:latin typeface="Times New Roman" panose="02020603050405020304" pitchFamily="18" charset="0"/>
                <a:ea typeface="Times New Roman" panose="02020603050405020304" pitchFamily="18" charset="0"/>
              </a:rPr>
              <a:t>,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जो मैले तिमीहरूका पुर्खाहरूलाई मान्‍नू भनी आज्ञा गरेको थिएँ</a:t>
            </a:r>
            <a:r>
              <a:rPr lang="en-US" sz="2500" dirty="0">
                <a:effectLst/>
                <a:latin typeface="Times New Roman" panose="02020603050405020304" pitchFamily="18" charset="0"/>
                <a:ea typeface="Times New Roman" panose="02020603050405020304" pitchFamily="18" charset="0"/>
              </a:rPr>
              <a:t>,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र मेरा दास अगमवक्ताहरूद्वारा तिमीहरूलाई दिएको थिएँ।</a:t>
            </a:r>
            <a:r>
              <a:rPr lang="en-US" sz="2500" dirty="0">
                <a:effectLst/>
                <a:latin typeface="Times New Roman" panose="02020603050405020304" pitchFamily="18" charset="0"/>
                <a:ea typeface="Times New Roman" panose="02020603050405020304" pitchFamily="18" charset="0"/>
              </a:rPr>
              <a:t>”</a:t>
            </a:r>
          </a:p>
          <a:p>
            <a:pPr marL="0" indent="0">
              <a:spcBef>
                <a:spcPts val="0"/>
              </a:spcBef>
              <a:buNone/>
            </a:pPr>
            <a:endParaRPr lang="en-US" sz="2500" dirty="0">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2500" b="1" dirty="0">
                <a:effectLst/>
                <a:highlight>
                  <a:srgbClr val="FFFF00"/>
                </a:highlight>
                <a:latin typeface="Times New Roman" panose="02020603050405020304" pitchFamily="18" charset="0"/>
                <a:ea typeface="Times New Roman" panose="02020603050405020304" pitchFamily="18" charset="0"/>
              </a:rPr>
              <a:t>EZEKIEL </a:t>
            </a:r>
            <a:r>
              <a:rPr lang="ne-NP" sz="25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इजकिएल</a:t>
            </a:r>
            <a:r>
              <a:rPr lang="ne-NP" sz="2500" b="1" dirty="0">
                <a:effectLst/>
                <a:highlight>
                  <a:srgbClr val="FFFF00"/>
                </a:highlight>
                <a:latin typeface="Times New Roman" panose="02020603050405020304" pitchFamily="18" charset="0"/>
                <a:ea typeface="Times New Roman" panose="02020603050405020304" pitchFamily="18" charset="0"/>
              </a:rPr>
              <a:t> </a:t>
            </a:r>
            <a:r>
              <a:rPr lang="en-US" sz="2500" b="1" dirty="0">
                <a:effectLst/>
                <a:highlight>
                  <a:srgbClr val="FFFF00"/>
                </a:highlight>
                <a:latin typeface="Times New Roman" panose="02020603050405020304" pitchFamily="18" charset="0"/>
                <a:ea typeface="Times New Roman" panose="02020603050405020304" pitchFamily="18" charset="0"/>
              </a:rPr>
              <a:t>22:28</a:t>
            </a:r>
          </a:p>
          <a:p>
            <a:pPr marL="0" marR="0" indent="0">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Her prophets plastered them with </a:t>
            </a:r>
            <a:r>
              <a:rPr lang="en-US" sz="2500" dirty="0" err="1">
                <a:effectLst/>
                <a:latin typeface="Times New Roman" panose="02020603050405020304" pitchFamily="18" charset="0"/>
                <a:ea typeface="Times New Roman" panose="02020603050405020304" pitchFamily="18" charset="0"/>
              </a:rPr>
              <a:t>untempered</a:t>
            </a:r>
            <a:r>
              <a:rPr lang="en-US" sz="2500" dirty="0">
                <a:effectLst/>
                <a:latin typeface="Times New Roman" panose="02020603050405020304" pitchFamily="18" charset="0"/>
                <a:ea typeface="Times New Roman" panose="02020603050405020304" pitchFamily="18" charset="0"/>
              </a:rPr>
              <a:t> mortar, seeing false visions, and divining lies for them, saying, ‘Thus says the Lord God,’ when the Lord had not spoken.</a:t>
            </a:r>
          </a:p>
          <a:p>
            <a:pPr marL="0" marR="0" indent="0">
              <a:lnSpc>
                <a:spcPct val="100000"/>
              </a:lnSpc>
              <a:spcBef>
                <a:spcPts val="0"/>
              </a:spcBef>
              <a:spcAft>
                <a:spcPts val="0"/>
              </a:spcAft>
              <a:buNone/>
            </a:pPr>
            <a:r>
              <a:rPr lang="en-US" sz="2500" dirty="0">
                <a:effectLst/>
                <a:latin typeface="Times New Roman" panose="02020603050405020304" pitchFamily="18" charset="0"/>
                <a:ea typeface="Times New Roman" panose="02020603050405020304" pitchFamily="18" charset="0"/>
              </a:rPr>
              <a:t>28 </a:t>
            </a:r>
            <a:r>
              <a:rPr lang="ne-NP" sz="2500" dirty="0">
                <a:effectLst/>
                <a:latin typeface="Times New Roman" panose="02020603050405020304" pitchFamily="18" charset="0"/>
                <a:ea typeface="Times New Roman" panose="02020603050405020304" pitchFamily="18" charset="0"/>
                <a:cs typeface="Mangal" panose="02040503050203030202" pitchFamily="18" charset="0"/>
              </a:rPr>
              <a:t>त्‍यसका अगमवक्ताहरूले असत्‍य दर्शन देखेर र झूटा जोखना हेरेर ती कुकर्महरूलाई चूनले पोतेझैँ छोप्‍छन्‌।</a:t>
            </a:r>
            <a:endParaRPr lang="en-US" sz="2500" dirty="0">
              <a:effectLst/>
              <a:latin typeface="Times New Roman" panose="02020603050405020304" pitchFamily="18" charset="0"/>
              <a:ea typeface="Times New Roman" panose="02020603050405020304" pitchFamily="18" charset="0"/>
            </a:endParaRPr>
          </a:p>
          <a:p>
            <a:pPr marL="0" indent="0">
              <a:spcBef>
                <a:spcPts val="0"/>
              </a:spcBef>
              <a:buNone/>
            </a:pPr>
            <a:endParaRPr lang="en-US" sz="25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Prophet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अगमवक्ता</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endParaRPr lang="en-US" sz="32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12107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marR="0" indent="0">
              <a:spcBef>
                <a:spcPts val="0"/>
              </a:spcBef>
              <a:spcAft>
                <a:spcPts val="0"/>
              </a:spcAft>
              <a:buNone/>
            </a:pPr>
            <a:r>
              <a:rPr lang="en-US" sz="2400" b="1" dirty="0">
                <a:effectLst/>
                <a:highlight>
                  <a:srgbClr val="FFFF00"/>
                </a:highlight>
                <a:latin typeface="Times New Roman" panose="02020603050405020304" pitchFamily="18" charset="0"/>
                <a:ea typeface="Times New Roman" panose="02020603050405020304" pitchFamily="18" charset="0"/>
              </a:rPr>
              <a:t>JEREMIAH </a:t>
            </a:r>
            <a:r>
              <a:rPr lang="ne-NP" sz="2400" b="1" dirty="0">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यर्मिया</a:t>
            </a:r>
            <a:r>
              <a:rPr lang="ne-NP" sz="2400" b="1" dirty="0">
                <a:effectLst/>
                <a:highlight>
                  <a:srgbClr val="FFFF00"/>
                </a:highlight>
                <a:latin typeface="Times New Roman" panose="02020603050405020304" pitchFamily="18" charset="0"/>
                <a:ea typeface="Times New Roman" panose="02020603050405020304" pitchFamily="18" charset="0"/>
              </a:rPr>
              <a:t> </a:t>
            </a:r>
            <a:r>
              <a:rPr lang="en-US" sz="2400" b="1" dirty="0">
                <a:effectLst/>
                <a:highlight>
                  <a:srgbClr val="FFFF00"/>
                </a:highlight>
                <a:latin typeface="Times New Roman" panose="02020603050405020304" pitchFamily="18" charset="0"/>
                <a:ea typeface="Times New Roman" panose="02020603050405020304" pitchFamily="18" charset="0"/>
              </a:rPr>
              <a:t>23:16 -18</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16 Thus says the Lord of hosts:</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“Do not listen to the words of the prophets who prophesy to you. They make you worthless; They speak a vision of their own heart, Not from the mouth of the Lord.</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17 They continually say to those who despise Me, ‘The Lord has said, “You shall have peace” ’;</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And to everyone who walks according to the [a] dictates of his own heart, they say, ‘No evil shall come upon you.’ ”</a:t>
            </a:r>
          </a:p>
          <a:p>
            <a:pPr marL="0" marR="0" indent="0">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18 For who has stood in the counsel of the Lord, And has perceived and heard His word? Who has marked His word and heard it?</a:t>
            </a:r>
          </a:p>
          <a:p>
            <a:pPr marL="0" marR="0" indent="0">
              <a:lnSpc>
                <a:spcPct val="150000"/>
              </a:lnSpc>
              <a:spcBef>
                <a:spcPts val="0"/>
              </a:spcBef>
              <a:spcAft>
                <a:spcPts val="0"/>
              </a:spcAft>
              <a:buNone/>
            </a:pPr>
            <a:r>
              <a:rPr lang="en-US" sz="2300" dirty="0">
                <a:effectLst/>
                <a:latin typeface="Times New Roman" panose="02020603050405020304" pitchFamily="18" charset="0"/>
                <a:ea typeface="Times New Roman" panose="02020603050405020304" pitchFamily="18" charset="0"/>
              </a:rPr>
              <a:t>16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सर्वशक्तिमान्‌ परमप्रभु यसो भन्‍नुहुन्‍छ: </a:t>
            </a:r>
            <a:r>
              <a:rPr lang="en-US" sz="2300" dirty="0">
                <a:effectLst/>
                <a:latin typeface="Times New Roman" panose="02020603050405020304" pitchFamily="18" charset="0"/>
                <a:ea typeface="Times New Roman" panose="02020603050405020304" pitchFamily="18" charset="0"/>
              </a:rPr>
              <a:t>“</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अगमवक्ताहरूका कुरा तिमीहरू नसुन</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तिनीहरू झूटा आशाले तिमीहरूलाई भरिपूर्ण पार्छन्‌। तिनीहरू परमप्रभुको मुखबाट होइन</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तर आफ्‍नै मनबाट दर्शनहरू बताउँछन्‌। </a:t>
            </a:r>
            <a:r>
              <a:rPr lang="en-US" sz="2300" dirty="0">
                <a:effectLst/>
                <a:latin typeface="Times New Roman" panose="02020603050405020304" pitchFamily="18" charset="0"/>
                <a:ea typeface="Times New Roman" panose="02020603050405020304" pitchFamily="18" charset="0"/>
              </a:rPr>
              <a:t>17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मलाई अवहेलना गर्नेहरूलाई तिनीहरू निरन्‍तर भन्‍छन्</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परमप्रभु भन्‍नुहुन्‍छ</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तिमीहरूलाई शान्‍ति हुनेछ</a:t>
            </a:r>
            <a:r>
              <a:rPr lang="en-US" sz="2300" dirty="0">
                <a:effectLst/>
                <a:latin typeface="Times New Roman" panose="02020603050405020304" pitchFamily="18" charset="0"/>
                <a:ea typeface="Times New Roman" panose="02020603050405020304" pitchFamily="18" charset="0"/>
              </a:rPr>
              <a:t>’</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 र अटेरी गरी आफ्‍नै मनको हठीपनमा हिँड्‌नेहरूलाई तिनीहरू भन्‍छन्</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तिमीहरूमाथि कुनै नोक्‍सानी हुनेछैन</a:t>
            </a:r>
            <a:r>
              <a:rPr lang="en-US" sz="2300" dirty="0">
                <a:effectLst/>
                <a:latin typeface="Times New Roman" panose="02020603050405020304" pitchFamily="18" charset="0"/>
                <a:ea typeface="Times New Roman" panose="02020603050405020304" pitchFamily="18" charset="0"/>
              </a:rPr>
              <a:t>’</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 </a:t>
            </a:r>
            <a:r>
              <a:rPr lang="en-US" sz="2300" dirty="0">
                <a:effectLst/>
                <a:latin typeface="Times New Roman" panose="02020603050405020304" pitchFamily="18" charset="0"/>
                <a:ea typeface="Times New Roman" panose="02020603050405020304" pitchFamily="18" charset="0"/>
              </a:rPr>
              <a:t>18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तर तिनीहरूमध्‍ये को उहाँको वचन सुन्‍न र बुझ्‍न भनी परमप्रभुको सभामा बसेको छ र</a:t>
            </a:r>
            <a:r>
              <a:rPr lang="en-US" sz="2300" dirty="0">
                <a:effectLst/>
                <a:latin typeface="Times New Roman" panose="02020603050405020304" pitchFamily="18" charset="0"/>
                <a:ea typeface="Times New Roman" panose="02020603050405020304" pitchFamily="18" charset="0"/>
              </a:rPr>
              <a:t>? </a:t>
            </a:r>
            <a:r>
              <a:rPr lang="ne-NP" sz="2300" dirty="0">
                <a:effectLst/>
                <a:latin typeface="Times New Roman" panose="02020603050405020304" pitchFamily="18" charset="0"/>
                <a:ea typeface="Times New Roman" panose="02020603050405020304" pitchFamily="18" charset="0"/>
                <a:cs typeface="Mangal" panose="02040503050203030202" pitchFamily="18" charset="0"/>
              </a:rPr>
              <a:t>कसले उहाँको वचन ध्‍यान दिएर सुनेको छ</a:t>
            </a:r>
            <a:r>
              <a:rPr lang="en-US" sz="2300" dirty="0">
                <a:effectLst/>
                <a:latin typeface="Times New Roman" panose="02020603050405020304" pitchFamily="18" charset="0"/>
                <a:ea typeface="Times New Roman" panose="02020603050405020304" pitchFamily="18" charset="0"/>
              </a:rPr>
              <a:t>?</a:t>
            </a:r>
          </a:p>
          <a:p>
            <a:pPr marL="0" indent="0">
              <a:spcBef>
                <a:spcPts val="0"/>
              </a:spcBef>
              <a:buNone/>
            </a:pPr>
            <a:endParaRPr lang="en-US" sz="2300" dirty="0">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054E9EAF-800E-2E4C-854E-7BC292FAD44C}"/>
              </a:ext>
            </a:extLst>
          </p:cNvPr>
          <p:cNvSpPr txBox="1"/>
          <p:nvPr/>
        </p:nvSpPr>
        <p:spPr>
          <a:xfrm>
            <a:off x="762000" y="123587"/>
            <a:ext cx="11430000" cy="584775"/>
          </a:xfrm>
          <a:prstGeom prst="rect">
            <a:avLst/>
          </a:prstGeom>
          <a:noFill/>
        </p:spPr>
        <p:txBody>
          <a:bodyPr wrap="square" rtlCol="0">
            <a:spAutoFit/>
          </a:bodyPr>
          <a:lstStyle/>
          <a:p>
            <a:pPr algn="ct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Prophet ( </a:t>
            </a:r>
            <a:r>
              <a:rPr lang="ne-NP"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अगमवक्ता</a:t>
            </a:r>
            <a:r>
              <a:rPr lang="en-US" sz="3200" b="1" dirty="0">
                <a:solidFill>
                  <a:srgbClr val="FF0000"/>
                </a:solidFill>
                <a:effectLst/>
                <a:highlight>
                  <a:srgbClr val="FFFF00"/>
                </a:highlight>
                <a:latin typeface="Times New Roman" panose="02020603050405020304" pitchFamily="18" charset="0"/>
                <a:ea typeface="Times New Roman" panose="02020603050405020304" pitchFamily="18" charset="0"/>
                <a:cs typeface="Mangal" panose="02040503050203030202" pitchFamily="18" charset="0"/>
              </a:rPr>
              <a:t> )</a:t>
            </a:r>
            <a:endParaRPr lang="en-US" sz="3200" dirty="0">
              <a:solidFill>
                <a:srgbClr val="FF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78524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A90577-D537-DB47-854B-D95281D6CA4E}"/>
              </a:ext>
            </a:extLst>
          </p:cNvPr>
          <p:cNvSpPr>
            <a:spLocks noGrp="1"/>
          </p:cNvSpPr>
          <p:nvPr>
            <p:ph idx="1"/>
          </p:nvPr>
        </p:nvSpPr>
        <p:spPr>
          <a:xfrm>
            <a:off x="0" y="523220"/>
            <a:ext cx="12192000" cy="6334779"/>
          </a:xfrm>
        </p:spPr>
        <p:txBody>
          <a:bodyPr>
            <a:noAutofit/>
          </a:bodyPr>
          <a:lstStyle/>
          <a:p>
            <a:pPr marL="0" indent="0">
              <a:spcBef>
                <a:spcPts val="0"/>
              </a:spcBef>
              <a:buNone/>
            </a:pPr>
            <a:endParaRPr lang="en-US"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203220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1003</TotalTime>
  <Words>5210</Words>
  <Application>Microsoft Macintosh PowerPoint</Application>
  <PresentationFormat>Widescreen</PresentationFormat>
  <Paragraphs>272</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ArialMT</vt:lpstr>
      <vt:lpstr>Calibri</vt:lpstr>
      <vt:lpstr>Calibri Light</vt:lpstr>
      <vt:lpstr>Mangal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Bhuwan Basnet</dc:creator>
  <cp:lastModifiedBy>Bhuwan Basnet</cp:lastModifiedBy>
  <cp:revision>18</cp:revision>
  <dcterms:created xsi:type="dcterms:W3CDTF">2021-07-09T20:50:23Z</dcterms:created>
  <dcterms:modified xsi:type="dcterms:W3CDTF">2021-09-15T01:52:45Z</dcterms:modified>
</cp:coreProperties>
</file>