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494" r:id="rId2"/>
    <p:sldId id="499" r:id="rId3"/>
    <p:sldId id="49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F9E16-DD7F-9444-8564-B4C6A0993016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CE1822-2545-A14B-AAC8-DC93749B0E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776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75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2C5F9-FB88-864D-BF0E-D755D612A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43A476-0236-FD45-821F-B582518AB8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EBD05-BE76-B24E-B0F5-F379FAB18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BD225-D7CE-6148-B96C-02BB94FE5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56AF6-FBF0-5043-BF55-D305D4509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582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C4D57-F40C-1B41-9AFC-E5DAD037F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FBC6C-BFDA-1C47-A4D4-CF0E4D0F6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2F2A3D-01E9-D14F-8F82-80E1254EF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D6D5A-B1D6-CF48-8609-C7EAFF5F7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1A533-48C3-AF41-BCF8-EC61156DF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6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F7E00-C161-D94B-9801-1F029B626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D05CA-9B45-7C45-A3F9-37862C002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0BAA6-CAC1-5B44-B0DA-3161A0162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6AC2CE-4665-0649-A3D5-FC0BA50E1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9C4257-92FE-8047-A923-89FA36E43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50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D3D4D-5147-8542-B881-05887546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63635-E5A9-9846-B184-A4BD7E42C0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88BE12-DCE9-D549-B402-FE239CE0B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922BA-8008-CD4E-BB7C-28765CB0C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662F7-0990-224F-A294-F821815B4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CFF72-8A80-2C49-A833-DE527C3B2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5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1DC55-4E1C-E34E-88D4-41BC98AEE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EDD16-FFED-074D-8B63-429BFCABC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641A7-0481-3344-A15B-10149D320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2B8239-39BF-2F41-8A64-E604D7521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F980BD-2BA1-5544-A671-3301B79F52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EDCF7B-12BB-6247-8693-852E2CB5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8DEF54-BB58-0541-BBA7-9C1ED423B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C47D94-A7C6-0C45-98FF-11C58374B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14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EA81-57DF-BB41-AC30-F2F6ABEDC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F9052B-3990-FF46-A8D3-0B2386B8B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61F91B-2438-E74D-AA28-F729037C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FD69D2-A9BB-7B49-BFC2-FD7DCB9BF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54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4F8B2D-0474-EE4E-9884-4ED00C16D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0C619E-BC66-EB4E-ABCF-8904FE335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A8B98-7FE1-534D-8825-369F7FF98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455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CB14C-71CD-F64D-8DE5-F49A40AEC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90472-13DB-924F-9665-73B6B6F4F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828AF-98B2-D94D-9AB5-875BAF4DB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FF81B-8ED2-FE4D-8761-B20253A8D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7A4FA-445C-7E4A-AC6E-7C2EF6534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7874C-82CF-7A4A-B57E-6EC6ADB4D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031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A3885-55FA-A94E-9D40-4B87EB7BA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6E68A9-A165-1D41-9C68-9463076074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695F4-6F11-FC44-A1FA-BE7B1C7DD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97E25-D1C5-E846-A4F9-208B5655C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5976E-BB45-824D-9E01-161CCA5D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3A16E3-CDCC-844F-9CE1-1445089D5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03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A9970-2376-1544-B2A9-10D111CDB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57F83F-9F4E-4049-92C1-F86962D8E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8113D6-6D8D-C74B-B4EA-9EA4B73DB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B2FDA-ED31-3B48-A5E5-505ED6A3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3A6E2-7B8A-BE47-8445-066960498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8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6FFD00-7ACA-BF42-A5A0-98571CC1F4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F05D72-7FA6-244F-9B32-22CD5B480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7BB06-8C50-964C-8973-684901B92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CCC64-D025-9449-A9A2-2CFB6DB14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AFFD6-B4A2-5949-BFCC-07402B079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87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51A32C-C0E7-1747-9A5B-B27883B9E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BFF571-47D1-3D46-88C1-2FBC2EA53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FAD492-19B6-6445-8253-54B7F157F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F90D6-E5CC-3A46-BD9E-CFA74EF7EC9A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28967-D159-2246-B4E6-E9CD7FAEF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F8571-43C1-8542-A6AD-5FDB7AAD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40A62-093B-CF4D-B7A8-0EEEBF9C8F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45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759930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0963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5AAB144-BFFC-B745-9DEB-E6AFAFA2CEB7}"/>
              </a:ext>
            </a:extLst>
          </p:cNvPr>
          <p:cNvSpPr/>
          <p:nvPr/>
        </p:nvSpPr>
        <p:spPr>
          <a:xfrm>
            <a:off x="0" y="-55826"/>
            <a:ext cx="12192001" cy="7402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</a:p>
          <a:p>
            <a:pPr marR="0"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</a:pPr>
            <a:r>
              <a:rPr lang="ne-NP" sz="3200" b="1" dirty="0">
                <a:solidFill>
                  <a:srgbClr val="FF0000"/>
                </a:solidFill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</a:rPr>
              <a:t>आगो र बादलको खाबो सर्दा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( 2</a:t>
            </a:r>
            <a:r>
              <a:rPr lang="en-US" sz="3200" b="1" baseline="30000" dirty="0">
                <a:solidFill>
                  <a:srgbClr val="FF0000"/>
                </a:solidFill>
                <a:highlight>
                  <a:srgbClr val="FFFF00"/>
                </a:highlight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nd</a:t>
            </a:r>
            <a:r>
              <a:rPr 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Mangal" panose="02040503050203030202" pitchFamily="18" charset="0"/>
                <a:ea typeface="Calibri" panose="020F0502020204030204" pitchFamily="34" charset="0"/>
                <a:cs typeface="Mangal" panose="02040503050203030202" pitchFamily="18" charset="0"/>
              </a:rPr>
              <a:t> Fret G = A Major ) </a:t>
            </a:r>
            <a:endParaRPr lang="en-US" sz="3200" b="1" dirty="0">
              <a:solidFill>
                <a:srgbClr val="FF0000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आगो र बादलको खाबो सर्दा म पनि सर्नेछु 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Aago</a:t>
            </a:r>
            <a:r>
              <a:rPr lang="en-US" sz="3200" b="1" dirty="0"/>
              <a:t> Ra </a:t>
            </a:r>
            <a:r>
              <a:rPr lang="en-US" sz="3200" b="1" dirty="0" err="1"/>
              <a:t>Badalko</a:t>
            </a:r>
            <a:r>
              <a:rPr lang="en-US" sz="3200" b="1" dirty="0"/>
              <a:t> </a:t>
            </a:r>
            <a:r>
              <a:rPr lang="en-US" sz="3200" b="1" dirty="0" err="1"/>
              <a:t>Khabo</a:t>
            </a:r>
            <a:r>
              <a:rPr lang="en-US" sz="3200" b="1" dirty="0"/>
              <a:t> Sarda Ma </a:t>
            </a:r>
            <a:r>
              <a:rPr lang="en-US" sz="3200" b="1" dirty="0" err="1"/>
              <a:t>Pani</a:t>
            </a:r>
            <a:r>
              <a:rPr lang="en-US" sz="3200" b="1" dirty="0"/>
              <a:t> </a:t>
            </a:r>
            <a:r>
              <a:rPr lang="en-US" sz="3200" b="1" dirty="0" err="1"/>
              <a:t>Sarnai</a:t>
            </a:r>
            <a:r>
              <a:rPr lang="en-US" sz="3200" b="1" dirty="0"/>
              <a:t> Chu 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रुदैँ छरेको बिउ नाच्दै कटनी गर्नेछु 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Rudai</a:t>
            </a:r>
            <a:r>
              <a:rPr lang="en-US" sz="3200" b="1" dirty="0"/>
              <a:t> </a:t>
            </a:r>
            <a:r>
              <a:rPr lang="en-US" sz="3200" b="1" dirty="0" err="1"/>
              <a:t>Charaiko</a:t>
            </a:r>
            <a:r>
              <a:rPr lang="en-US" sz="3200" b="1" dirty="0"/>
              <a:t> </a:t>
            </a:r>
            <a:r>
              <a:rPr lang="en-US" sz="3200" b="1" dirty="0" err="1"/>
              <a:t>Beu</a:t>
            </a:r>
            <a:r>
              <a:rPr lang="en-US" sz="3200" b="1" dirty="0"/>
              <a:t> </a:t>
            </a:r>
            <a:r>
              <a:rPr lang="en-US" sz="3200" b="1" dirty="0" err="1"/>
              <a:t>Nachadai</a:t>
            </a:r>
            <a:r>
              <a:rPr lang="en-US" sz="3200" b="1" dirty="0"/>
              <a:t> </a:t>
            </a:r>
            <a:r>
              <a:rPr lang="en-US" sz="3200" b="1" dirty="0" err="1"/>
              <a:t>Katani</a:t>
            </a:r>
            <a:r>
              <a:rPr lang="en-US" sz="3200" b="1" dirty="0"/>
              <a:t> </a:t>
            </a:r>
            <a:r>
              <a:rPr lang="en-US" sz="3200" b="1" dirty="0" err="1"/>
              <a:t>Garnaichu</a:t>
            </a:r>
            <a:r>
              <a:rPr lang="en-US" sz="32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आज मरेर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चेट सहेर</a:t>
            </a:r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Calibri" panose="020F0502020204030204" pitchFamily="34" charset="0"/>
                <a:ea typeface="Calibri" panose="020F0502020204030204" pitchFamily="34" charset="0"/>
              </a:rPr>
              <a:t>बिजयको गीत तपाई सगंको भोजमा गाउँने छु )२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Aaja</a:t>
            </a:r>
            <a:r>
              <a:rPr lang="en-US" sz="3200" b="1" dirty="0"/>
              <a:t> </a:t>
            </a:r>
            <a:r>
              <a:rPr lang="en-US" sz="3200" b="1" dirty="0" err="1"/>
              <a:t>Maraira</a:t>
            </a:r>
            <a:r>
              <a:rPr lang="en-US" sz="3200" b="1" dirty="0"/>
              <a:t> </a:t>
            </a:r>
            <a:r>
              <a:rPr lang="en-US" sz="3200" b="1" dirty="0" err="1"/>
              <a:t>chota</a:t>
            </a:r>
            <a:r>
              <a:rPr lang="en-US" sz="3200" b="1" dirty="0"/>
              <a:t> </a:t>
            </a:r>
            <a:r>
              <a:rPr lang="en-US" sz="3200" b="1" dirty="0" err="1"/>
              <a:t>Sahiara</a:t>
            </a:r>
            <a:r>
              <a:rPr lang="en-US" sz="3200" b="1" dirty="0"/>
              <a:t>, </a:t>
            </a:r>
            <a:r>
              <a:rPr lang="en-US" sz="3200" b="1" dirty="0" err="1"/>
              <a:t>Bijayko</a:t>
            </a:r>
            <a:r>
              <a:rPr lang="en-US" sz="3200" b="1" dirty="0"/>
              <a:t> </a:t>
            </a:r>
            <a:r>
              <a:rPr lang="en-US" sz="3200" b="1" dirty="0" err="1"/>
              <a:t>Geet</a:t>
            </a:r>
            <a:r>
              <a:rPr lang="en-US" sz="3200" b="1" dirty="0"/>
              <a:t> </a:t>
            </a:r>
            <a:r>
              <a:rPr lang="en-US" sz="3200" b="1" dirty="0" err="1"/>
              <a:t>Tapai</a:t>
            </a:r>
            <a:r>
              <a:rPr lang="en-US" sz="3200" b="1" dirty="0"/>
              <a:t> </a:t>
            </a:r>
            <a:r>
              <a:rPr lang="en-US" sz="3200" b="1" dirty="0" err="1"/>
              <a:t>Sangako</a:t>
            </a:r>
            <a:r>
              <a:rPr lang="en-US" sz="3200" b="1" dirty="0"/>
              <a:t> </a:t>
            </a:r>
            <a:r>
              <a:rPr lang="en-US" sz="3200" b="1" dirty="0" err="1"/>
              <a:t>Bhojma</a:t>
            </a:r>
            <a:r>
              <a:rPr lang="en-US" sz="3200" b="1" dirty="0"/>
              <a:t> </a:t>
            </a:r>
            <a:r>
              <a:rPr lang="en-US" sz="3200" b="1" dirty="0" err="1"/>
              <a:t>Gaunai</a:t>
            </a:r>
            <a:r>
              <a:rPr lang="en-US" sz="3200" b="1" dirty="0"/>
              <a:t> Cha )2 </a:t>
            </a:r>
          </a:p>
          <a:p>
            <a:pPr algn="ctr">
              <a:lnSpc>
                <a:spcPct val="150000"/>
              </a:lnSpc>
            </a:pP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120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DBC2875-202D-4346-86F1-749824C36B1E}"/>
              </a:ext>
            </a:extLst>
          </p:cNvPr>
          <p:cNvSpPr/>
          <p:nvPr/>
        </p:nvSpPr>
        <p:spPr>
          <a:xfrm>
            <a:off x="0" y="151748"/>
            <a:ext cx="12192525" cy="7485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3600" b="1" dirty="0">
                <a:latin typeface="Calibri" panose="020F0502020204030204" pitchFamily="34" charset="0"/>
                <a:ea typeface="Calibri" panose="020F0502020204030204" pitchFamily="34" charset="0"/>
              </a:rPr>
              <a:t>बनेर तपाईको प्रिय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latin typeface="Calibri" panose="020F0502020204030204" pitchFamily="34" charset="0"/>
                <a:ea typeface="Calibri" panose="020F0502020204030204" pitchFamily="34" charset="0"/>
              </a:rPr>
              <a:t>अन्नतसम्म हिंडिरहने छु </a:t>
            </a: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/>
              <a:t>( </a:t>
            </a:r>
            <a:r>
              <a:rPr lang="en-US" sz="3600" b="1" dirty="0" err="1"/>
              <a:t>Banaiyera</a:t>
            </a:r>
            <a:r>
              <a:rPr lang="en-US" sz="3600" b="1" dirty="0"/>
              <a:t> </a:t>
            </a:r>
            <a:r>
              <a:rPr lang="en-US" sz="3600" b="1" dirty="0" err="1"/>
              <a:t>Tapaiko</a:t>
            </a:r>
            <a:r>
              <a:rPr lang="en-US" sz="3600" b="1" dirty="0"/>
              <a:t> </a:t>
            </a:r>
            <a:r>
              <a:rPr lang="en-US" sz="3600" b="1" dirty="0" err="1"/>
              <a:t>Priye</a:t>
            </a:r>
            <a:r>
              <a:rPr lang="en-US" sz="3600" b="1" dirty="0"/>
              <a:t>, Ananta Samma </a:t>
            </a:r>
            <a:r>
              <a:rPr lang="en-US" sz="3600" b="1" dirty="0" err="1"/>
              <a:t>Hidirahnai</a:t>
            </a:r>
            <a:r>
              <a:rPr lang="en-US" sz="3600" b="1" dirty="0"/>
              <a:t> Chu </a:t>
            </a:r>
          </a:p>
          <a:p>
            <a:pPr algn="ctr">
              <a:lnSpc>
                <a:spcPct val="150000"/>
              </a:lnSpc>
            </a:pPr>
            <a:r>
              <a:rPr lang="ne-NP" sz="3600" b="1" dirty="0">
                <a:latin typeface="Calibri" panose="020F0502020204030204" pitchFamily="34" charset="0"/>
                <a:ea typeface="Calibri" panose="020F0502020204030204" pitchFamily="34" charset="0"/>
              </a:rPr>
              <a:t>समाई हात तपाईको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latin typeface="Calibri" panose="020F0502020204030204" pitchFamily="34" charset="0"/>
                <a:ea typeface="Calibri" panose="020F0502020204030204" pitchFamily="34" charset="0"/>
              </a:rPr>
              <a:t>नत्यागने कहिले बाचा गर्ने छु )२</a:t>
            </a: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Samaye</a:t>
            </a:r>
            <a:r>
              <a:rPr lang="en-US" sz="3600" b="1" dirty="0"/>
              <a:t> Hath </a:t>
            </a:r>
            <a:r>
              <a:rPr lang="en-US" sz="3600" b="1" dirty="0" err="1"/>
              <a:t>Tapaiko</a:t>
            </a:r>
            <a:r>
              <a:rPr lang="en-US" sz="3600" b="1" dirty="0"/>
              <a:t> </a:t>
            </a:r>
            <a:r>
              <a:rPr lang="en-US" sz="3600" b="1" dirty="0" err="1"/>
              <a:t>Natyagnai</a:t>
            </a:r>
            <a:r>
              <a:rPr lang="en-US" sz="3600" b="1" dirty="0"/>
              <a:t> </a:t>
            </a:r>
            <a:r>
              <a:rPr lang="en-US" sz="3600" b="1" dirty="0" err="1"/>
              <a:t>Kahile</a:t>
            </a:r>
            <a:r>
              <a:rPr lang="en-US" sz="3600" b="1" dirty="0"/>
              <a:t> Bacha Garda Chu )2 </a:t>
            </a:r>
          </a:p>
          <a:p>
            <a:pPr algn="ctr">
              <a:lnSpc>
                <a:spcPct val="150000"/>
              </a:lnSpc>
            </a:pP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3600" b="1" dirty="0">
                <a:latin typeface="Calibri" panose="020F0502020204030204" pitchFamily="34" charset="0"/>
                <a:ea typeface="Calibri" panose="020F0502020204030204" pitchFamily="34" charset="0"/>
              </a:rPr>
              <a:t>दुलही तपाईको भएर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latin typeface="Calibri" panose="020F0502020204030204" pitchFamily="34" charset="0"/>
                <a:ea typeface="Calibri" panose="020F0502020204030204" pitchFamily="34" charset="0"/>
              </a:rPr>
              <a:t>सिंगारिन्दै म आउछु </a:t>
            </a: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/>
              <a:t>( </a:t>
            </a:r>
            <a:r>
              <a:rPr lang="en-US" sz="3600" b="1" dirty="0" err="1"/>
              <a:t>Dhulahi</a:t>
            </a:r>
            <a:r>
              <a:rPr lang="en-US" sz="3600" b="1" dirty="0"/>
              <a:t> </a:t>
            </a:r>
            <a:r>
              <a:rPr lang="en-US" sz="3600" b="1" dirty="0" err="1"/>
              <a:t>Tapaiko</a:t>
            </a:r>
            <a:r>
              <a:rPr lang="en-US" sz="3600" b="1" dirty="0"/>
              <a:t> </a:t>
            </a:r>
            <a:r>
              <a:rPr lang="en-US" sz="3600" b="1" dirty="0" err="1"/>
              <a:t>Vayera</a:t>
            </a:r>
            <a:r>
              <a:rPr lang="en-US" sz="3600" b="1" dirty="0"/>
              <a:t> </a:t>
            </a:r>
            <a:r>
              <a:rPr lang="en-US" sz="3600" b="1" dirty="0" err="1"/>
              <a:t>Singarindai</a:t>
            </a:r>
            <a:r>
              <a:rPr lang="en-US" sz="3600" b="1" dirty="0"/>
              <a:t> Ma </a:t>
            </a:r>
            <a:r>
              <a:rPr lang="en-US" sz="3600" b="1" dirty="0" err="1"/>
              <a:t>Ahauchu</a:t>
            </a:r>
            <a:r>
              <a:rPr lang="en-US" sz="36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3600" b="1" dirty="0">
                <a:latin typeface="Calibri" panose="020F0502020204030204" pitchFamily="34" charset="0"/>
                <a:ea typeface="Calibri" panose="020F0502020204030204" pitchFamily="34" charset="0"/>
              </a:rPr>
              <a:t>तपाईको प्रतिज्ञा बोकेर</a:t>
            </a:r>
            <a:r>
              <a:rPr lang="en-US" sz="36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600" b="1" dirty="0">
                <a:latin typeface="Calibri" panose="020F0502020204030204" pitchFamily="34" charset="0"/>
                <a:ea typeface="Calibri" panose="020F0502020204030204" pitchFamily="34" charset="0"/>
              </a:rPr>
              <a:t>छुटकाराको गीत म गाउँछु )२</a:t>
            </a: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600" b="1" dirty="0" err="1"/>
              <a:t>Tapaiko</a:t>
            </a:r>
            <a:r>
              <a:rPr lang="en-US" sz="3600" b="1" dirty="0"/>
              <a:t> </a:t>
            </a:r>
            <a:r>
              <a:rPr lang="en-US" sz="3600" b="1" dirty="0" err="1"/>
              <a:t>Praitya</a:t>
            </a:r>
            <a:r>
              <a:rPr lang="en-US" sz="3600" b="1" dirty="0"/>
              <a:t> </a:t>
            </a:r>
            <a:r>
              <a:rPr lang="en-US" sz="3600" b="1" dirty="0" err="1"/>
              <a:t>Bokyera</a:t>
            </a:r>
            <a:r>
              <a:rPr lang="en-US" sz="3600" b="1" dirty="0"/>
              <a:t>, </a:t>
            </a:r>
            <a:r>
              <a:rPr lang="en-US" sz="3600" b="1" dirty="0" err="1"/>
              <a:t>Chutkarako</a:t>
            </a:r>
            <a:r>
              <a:rPr lang="en-US" sz="3600" b="1" dirty="0"/>
              <a:t> </a:t>
            </a:r>
            <a:r>
              <a:rPr lang="en-US" sz="3600" b="1" dirty="0" err="1"/>
              <a:t>Geet</a:t>
            </a:r>
            <a:r>
              <a:rPr lang="en-US" sz="3600" b="1" dirty="0"/>
              <a:t> Ma </a:t>
            </a:r>
            <a:r>
              <a:rPr lang="en-US" sz="3600" b="1" dirty="0" err="1"/>
              <a:t>Ghauchu</a:t>
            </a:r>
            <a:r>
              <a:rPr lang="en-US" sz="3600" b="1" dirty="0"/>
              <a:t> )2</a:t>
            </a: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>
              <a:lnSpc>
                <a:spcPct val="150000"/>
              </a:lnSpc>
            </a:pPr>
            <a:endParaRPr lang="en-US" sz="3600" b="1" dirty="0"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420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1CC32C4-6319-A241-987C-8AEA280A5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982" y="761348"/>
            <a:ext cx="12095018" cy="5638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</a:rPr>
              <a:t>ह्रदय प्यासी छ</a:t>
            </a:r>
            <a: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</a:rPr>
              <a:t>तिष्णना तपाईमा मेटिन्छ</a:t>
            </a:r>
            <a:b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3500" b="1" dirty="0" err="1"/>
              <a:t>Hridaya</a:t>
            </a:r>
            <a:r>
              <a:rPr lang="en-US" sz="3500" b="1" dirty="0"/>
              <a:t> </a:t>
            </a:r>
            <a:r>
              <a:rPr lang="en-US" sz="3500" b="1" dirty="0" err="1"/>
              <a:t>Paysi</a:t>
            </a:r>
            <a:r>
              <a:rPr lang="en-US" sz="3500" b="1" dirty="0"/>
              <a:t> Cha, </a:t>
            </a:r>
            <a:r>
              <a:rPr lang="en-US" sz="3500" b="1" dirty="0" err="1"/>
              <a:t>Trisana</a:t>
            </a:r>
            <a:r>
              <a:rPr lang="en-US" sz="3500" b="1" dirty="0"/>
              <a:t> </a:t>
            </a:r>
            <a:r>
              <a:rPr lang="en-US" sz="3500" b="1" dirty="0" err="1"/>
              <a:t>Tapaima</a:t>
            </a:r>
            <a:r>
              <a:rPr lang="en-US" sz="3500" b="1" dirty="0"/>
              <a:t> </a:t>
            </a:r>
            <a:r>
              <a:rPr lang="en-US" sz="3500" b="1" dirty="0" err="1"/>
              <a:t>Maetincha</a:t>
            </a:r>
            <a:b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</a:rPr>
              <a:t>खोजेको आन्नद</a:t>
            </a:r>
            <a: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500" b="1" dirty="0">
                <a:latin typeface="Calibri" panose="020F0502020204030204" pitchFamily="34" charset="0"/>
                <a:ea typeface="Calibri" panose="020F0502020204030204" pitchFamily="34" charset="0"/>
              </a:rPr>
              <a:t>तपाईको अंगालोमा भेटिन्छ </a:t>
            </a:r>
            <a:b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3500" b="1" dirty="0" err="1"/>
              <a:t>Kojaeko</a:t>
            </a:r>
            <a:r>
              <a:rPr lang="en-US" sz="3500" b="1" dirty="0"/>
              <a:t> Ananda, </a:t>
            </a:r>
            <a:r>
              <a:rPr lang="en-US" sz="3500" b="1" dirty="0" err="1"/>
              <a:t>Tapaiko</a:t>
            </a:r>
            <a:r>
              <a:rPr lang="en-US" sz="3500" b="1" dirty="0"/>
              <a:t> </a:t>
            </a:r>
            <a:r>
              <a:rPr lang="en-US" sz="3500" b="1" dirty="0" err="1"/>
              <a:t>Angaloma</a:t>
            </a:r>
            <a:r>
              <a:rPr lang="en-US" sz="3500" b="1" dirty="0"/>
              <a:t> </a:t>
            </a:r>
            <a:r>
              <a:rPr lang="en-US" sz="3500" b="1" dirty="0" err="1"/>
              <a:t>Vaetincha</a:t>
            </a:r>
            <a:br>
              <a:rPr lang="en-US" sz="3500" b="1" dirty="0"/>
            </a:br>
            <a:r>
              <a:rPr lang="en-US" sz="3500" b="1" dirty="0"/>
              <a:t>( </a:t>
            </a:r>
            <a:r>
              <a:rPr lang="en-US" sz="3500" b="1" dirty="0" err="1"/>
              <a:t>Aajako</a:t>
            </a:r>
            <a:r>
              <a:rPr lang="en-US" sz="3500" b="1" dirty="0"/>
              <a:t> </a:t>
            </a:r>
            <a:r>
              <a:rPr lang="en-US" sz="3500" b="1" dirty="0" err="1"/>
              <a:t>Balidan</a:t>
            </a:r>
            <a:r>
              <a:rPr lang="en-US" sz="3500" b="1" dirty="0"/>
              <a:t> </a:t>
            </a:r>
            <a:r>
              <a:rPr lang="en-US" sz="3500" b="1" dirty="0" err="1"/>
              <a:t>Bholi</a:t>
            </a:r>
            <a:r>
              <a:rPr lang="en-US" sz="3500" b="1" dirty="0"/>
              <a:t> </a:t>
            </a:r>
            <a:r>
              <a:rPr lang="en-US" sz="3500" b="1" dirty="0" err="1"/>
              <a:t>Thulo</a:t>
            </a:r>
            <a:r>
              <a:rPr lang="en-US" sz="3500" b="1" dirty="0"/>
              <a:t> Mahima </a:t>
            </a:r>
            <a:r>
              <a:rPr lang="en-US" sz="3500" b="1" dirty="0" err="1"/>
              <a:t>Dhekincha</a:t>
            </a:r>
            <a:r>
              <a:rPr lang="en-US" sz="3500" b="1" dirty="0"/>
              <a:t>)2</a:t>
            </a:r>
            <a:b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</a:br>
            <a:r>
              <a:rPr lang="en-US" sz="33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( </a:t>
            </a:r>
            <a:r>
              <a:rPr lang="ne-NP" sz="3300" b="1" dirty="0">
                <a:latin typeface="Calibri" panose="020F0502020204030204" pitchFamily="34" charset="0"/>
                <a:ea typeface="Calibri" panose="020F0502020204030204" pitchFamily="34" charset="0"/>
              </a:rPr>
              <a:t>आज भएर बिश्वासयोग्य</a:t>
            </a:r>
            <a:r>
              <a:rPr lang="en-US" sz="33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300" b="1" dirty="0">
                <a:latin typeface="Calibri" panose="020F0502020204030204" pitchFamily="34" charset="0"/>
                <a:ea typeface="Calibri" panose="020F0502020204030204" pitchFamily="34" charset="0"/>
              </a:rPr>
              <a:t>भोलि नयाँ यरुशलेममा पहिला टेकिन्छ )२</a:t>
            </a:r>
            <a:br>
              <a:rPr lang="en-US" sz="3500" b="1" dirty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3500" b="1" dirty="0"/>
              <a:t>( </a:t>
            </a:r>
            <a:r>
              <a:rPr lang="en-US" sz="3500" b="1" dirty="0" err="1"/>
              <a:t>Aaja</a:t>
            </a:r>
            <a:r>
              <a:rPr lang="en-US" sz="3500" b="1" dirty="0"/>
              <a:t> </a:t>
            </a:r>
            <a:r>
              <a:rPr lang="en-US" sz="3500" b="1" dirty="0" err="1"/>
              <a:t>Bhayera</a:t>
            </a:r>
            <a:r>
              <a:rPr lang="en-US" sz="3500" b="1" dirty="0"/>
              <a:t> </a:t>
            </a:r>
            <a:r>
              <a:rPr lang="en-US" sz="3500" b="1" dirty="0" err="1"/>
              <a:t>Biswaya</a:t>
            </a:r>
            <a:r>
              <a:rPr lang="en-US" sz="3500" b="1" dirty="0"/>
              <a:t> </a:t>
            </a:r>
            <a:r>
              <a:rPr lang="en-US" sz="3500" b="1" dirty="0" err="1"/>
              <a:t>Yogya</a:t>
            </a:r>
            <a:r>
              <a:rPr lang="en-US" sz="3500" b="1" dirty="0"/>
              <a:t>, </a:t>
            </a:r>
            <a:r>
              <a:rPr lang="en-US" sz="3500" b="1" dirty="0" err="1"/>
              <a:t>Bholi</a:t>
            </a:r>
            <a:r>
              <a:rPr lang="en-US" sz="3500" b="1" dirty="0"/>
              <a:t> Naya </a:t>
            </a:r>
            <a:r>
              <a:rPr lang="en-US" sz="3500" b="1" dirty="0" err="1"/>
              <a:t>Yerusalemma</a:t>
            </a:r>
            <a:r>
              <a:rPr lang="en-US" sz="3500" b="1" dirty="0"/>
              <a:t> </a:t>
            </a:r>
            <a:r>
              <a:rPr lang="en-US" sz="3500" b="1" dirty="0" err="1"/>
              <a:t>Pahila</a:t>
            </a:r>
            <a:r>
              <a:rPr lang="en-US" sz="3500" b="1" dirty="0"/>
              <a:t> </a:t>
            </a:r>
            <a:r>
              <a:rPr lang="en-US" sz="3500" b="1" dirty="0" err="1"/>
              <a:t>Taekincha</a:t>
            </a:r>
            <a:r>
              <a:rPr lang="en-US" sz="3500" b="1" dirty="0"/>
              <a:t> )2</a:t>
            </a:r>
          </a:p>
        </p:txBody>
      </p:sp>
    </p:spTree>
    <p:extLst>
      <p:ext uri="{BB962C8B-B14F-4D97-AF65-F5344CB8AC3E}">
        <p14:creationId xmlns:p14="http://schemas.microsoft.com/office/powerpoint/2010/main" val="4236213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216</Words>
  <Application>Microsoft Macintosh PowerPoint</Application>
  <PresentationFormat>Widescreen</PresentationFormat>
  <Paragraphs>18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Mangal</vt:lpstr>
      <vt:lpstr>Office Theme</vt:lpstr>
      <vt:lpstr>PowerPoint Presentation</vt:lpstr>
      <vt:lpstr>PowerPoint Presentation</vt:lpstr>
      <vt:lpstr> ह्रदय प्यासी छ, तिष्णना तपाईमा मेटिन्छ Hridaya Paysi Cha, Trisana Tapaima Maetincha खोजेको आन्नद, तपाईको अंगालोमा भेटिन्छ  Kojaeko Ananda, Tapaiko Angaloma Vaetincha ( Aajako Balidan Bholi Thulo Mahima Dhekincha)2 ( आज भएर बिश्वासयोग्य, भोलि नयाँ यरुशलेममा पहिला टेकिन्छ )२ ( Aaja Bhayera Biswaya Yogya, Bholi Naya Yerusalemma Pahila Taekincha )2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2</cp:revision>
  <dcterms:created xsi:type="dcterms:W3CDTF">2021-09-02T02:19:01Z</dcterms:created>
  <dcterms:modified xsi:type="dcterms:W3CDTF">2021-09-02T02:23:23Z</dcterms:modified>
</cp:coreProperties>
</file>