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98" r:id="rId2"/>
    <p:sldId id="50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5170"/>
  </p:normalViewPr>
  <p:slideViewPr>
    <p:cSldViewPr snapToGrid="0" snapToObjects="1">
      <p:cViewPr varScale="1">
        <p:scale>
          <a:sx n="96" d="100"/>
          <a:sy n="96" d="100"/>
        </p:scale>
        <p:origin x="62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B052A-3113-424E-A048-6A04C525E5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12B736-3E92-C748-8D52-60BE509473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B573A-3B9C-D14D-9E33-05493937B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FBDDB-633A-194C-B035-D78205270374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2F55A-C0F1-534E-86B3-0321B035A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21CC8-3838-A848-B382-223660F00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FE71C-BF30-0D4D-9567-33DBBFD28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892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EEA96-D18F-EB4F-A1C6-C0DFB388E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2BB34-D20D-E64C-BD2F-BB5A0740F3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B2CF71-1447-DB47-B820-36F6F1677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FBDDB-633A-194C-B035-D78205270374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77E2C3-9E2C-0D47-B51B-5D8474595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103930-F2D9-5544-8B91-C2052A0F3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FE71C-BF30-0D4D-9567-33DBBFD28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431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5AB7E-03D9-4F42-9321-04496D488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56AA1B-DF00-EF46-B213-6EB92EC98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78F2F6-4D82-944F-B255-CDA3D31D5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FBDDB-633A-194C-B035-D78205270374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FECFE-90E2-BE4A-B0B6-A8E4BBA82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F9CFD1-BFCB-1445-9755-21F41DE3D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FE71C-BF30-0D4D-9567-33DBBFD28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604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6BB6D-3220-1647-A69E-7E86AEDE5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2114A-A666-AA4C-B68E-D765C2224E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A0B26A-1DC0-A14F-B290-6C68ECA400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950AD8-4C4C-1544-8BD6-7A4E57268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FBDDB-633A-194C-B035-D78205270374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ACDC74-D53F-F344-8E84-5594D5424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3AB450-AF1C-BA4D-806C-E9FE5026C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FE71C-BF30-0D4D-9567-33DBBFD28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616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9E908-2F5B-B947-8699-DA0ECC4EE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3F78F5-9EA9-784C-A680-F1F84D713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090544-5303-0746-9BB8-F17F6397F9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9BF388-B1F2-8546-A34D-DB653B8C38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60BA10-D059-9342-B352-9734561160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26EBD2-D673-9544-81B7-E64297666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FBDDB-633A-194C-B035-D78205270374}" type="datetimeFigureOut">
              <a:rPr lang="en-US" smtClean="0"/>
              <a:t>9/1/21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BDC852-3D48-D14D-AFDB-FE016822F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A20B95-7A83-3543-9A72-1E6F00C33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FE71C-BF30-0D4D-9567-33DBBFD28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761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9149E-F272-804A-8F84-40F64015F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8BF6B2-3ACD-8141-A08D-DE305FA75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FBDDB-633A-194C-B035-D78205270374}" type="datetimeFigureOut">
              <a:rPr lang="en-US" smtClean="0"/>
              <a:t>9/1/21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DCEF2C-0829-BB4F-929D-E5DBDC4F5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8A56DB-D65F-F44A-ABE0-871E6E4F1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FE71C-BF30-0D4D-9567-33DBBFD28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480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233F9C-DEC6-1044-B397-DC24C294D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FBDDB-633A-194C-B035-D78205270374}" type="datetimeFigureOut">
              <a:rPr lang="en-US" smtClean="0"/>
              <a:t>9/1/21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4FC6B6-57BB-2849-B9BC-DC8A4A491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6E16AE-3E0B-E34D-9840-A507A76E8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FE71C-BF30-0D4D-9567-33DBBFD28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06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D9252-D6A5-9B46-BEB9-83E9D8E61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BDE88-1AD2-C548-B526-A76BAF163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A77985-0BE5-A941-B3B4-D86156AEA0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76F4D6-F9D5-B347-B83E-DF8D9CA00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FBDDB-633A-194C-B035-D78205270374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686933-AAB1-3D4C-828B-A75BEDFD2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E460A9-C853-8B4B-9DEF-EF73B873B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FE71C-BF30-0D4D-9567-33DBBFD28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487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3D86B-22E7-AC4C-A62C-717BE3FE5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F1BFBC-0C42-CB4B-8C36-93533D1F54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58F009-F7EB-5E40-9211-0DC21BC28A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7D43B3-20E2-B14E-AECD-EA312E988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FBDDB-633A-194C-B035-D78205270374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6666C-E9C5-3149-B3AA-FED519B01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F6AECA-4D4F-974F-9852-61B9F25C0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FE71C-BF30-0D4D-9567-33DBBFD28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939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35C3D-99D5-6146-A87F-86F5FDD2F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898FC1-3F06-9D43-87C6-984C077629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4E5B26-162E-A141-BC6C-5C28D26C0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FBDDB-633A-194C-B035-D78205270374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637AB-EF22-7741-B34F-B164B8ED0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25A36-9396-A842-92F2-9285ED153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FE71C-BF30-0D4D-9567-33DBBFD28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35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2CFE5C-B8F2-124B-9389-83B228DB3A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0584A1-3297-6245-B909-37BF17C028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7E1E2-CF30-4E47-BB59-C1281E81D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FBDDB-633A-194C-B035-D78205270374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815741-81E1-934E-86FC-7E5C8D64A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F8381A-B290-0642-8CDD-BB7F693DC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FE71C-BF30-0D4D-9567-33DBBFD28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527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F51847-82B7-8B4C-BF39-CA3B131A0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05D6C9-845F-B444-966D-8622348F5E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F98FF-A019-BE45-99D2-E5C3A5855F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FBDDB-633A-194C-B035-D78205270374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51BD1-122C-A94A-A4BC-4C4D168FDE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F5116-F3EC-E349-973A-28E530DF3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FE71C-BF30-0D4D-9567-33DBBFD28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657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437EC4F-6A9B-0E4E-9791-80D4AF7027D3}"/>
              </a:ext>
            </a:extLst>
          </p:cNvPr>
          <p:cNvSpPr txBox="1"/>
          <p:nvPr/>
        </p:nvSpPr>
        <p:spPr>
          <a:xfrm>
            <a:off x="-525" y="82678"/>
            <a:ext cx="12191435" cy="716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ne-NP" sz="4000" b="1" dirty="0">
                <a:solidFill>
                  <a:srgbClr val="FF0000"/>
                </a:solidFill>
                <a:highlight>
                  <a:srgbClr val="FFFF00"/>
                </a:highlight>
              </a:rPr>
              <a:t>उच्च उच्च स्थानहरुमा </a:t>
            </a:r>
            <a:r>
              <a:rPr lang="en-US" sz="4000" b="1" dirty="0">
                <a:solidFill>
                  <a:srgbClr val="FF0000"/>
                </a:solidFill>
                <a:highlight>
                  <a:srgbClr val="FFFF00"/>
                </a:highlight>
              </a:rPr>
              <a:t>(1</a:t>
            </a:r>
            <a:r>
              <a:rPr lang="en-US" sz="4000" b="1" baseline="30000" dirty="0">
                <a:solidFill>
                  <a:srgbClr val="FF0000"/>
                </a:solidFill>
                <a:highlight>
                  <a:srgbClr val="FFFF00"/>
                </a:highlight>
              </a:rPr>
              <a:t>st</a:t>
            </a:r>
            <a:r>
              <a:rPr lang="en-US" sz="4000" b="1" dirty="0">
                <a:solidFill>
                  <a:srgbClr val="FF0000"/>
                </a:solidFill>
                <a:highlight>
                  <a:srgbClr val="FFFF00"/>
                </a:highlight>
              </a:rPr>
              <a:t> Fret G = G# Major, 4/4 )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 { ( </a:t>
            </a:r>
            <a:r>
              <a:rPr lang="ne-NP" sz="3000" b="1" dirty="0"/>
              <a:t>उच्च उच्च स्थानहरुमा विराजमान हुने प्रभु</a:t>
            </a:r>
            <a:r>
              <a:rPr lang="en-US" sz="30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{ (</a:t>
            </a:r>
            <a:r>
              <a:rPr lang="en-US" sz="3000" b="1" dirty="0" err="1"/>
              <a:t>Uchaa</a:t>
            </a:r>
            <a:r>
              <a:rPr lang="en-US" sz="3000" b="1" dirty="0"/>
              <a:t> </a:t>
            </a:r>
            <a:r>
              <a:rPr lang="en-US" sz="3000" b="1" dirty="0" err="1"/>
              <a:t>Uchaa</a:t>
            </a:r>
            <a:r>
              <a:rPr lang="en-US" sz="3000" b="1" dirty="0"/>
              <a:t> </a:t>
            </a:r>
            <a:r>
              <a:rPr lang="en-US" sz="3000" b="1" dirty="0" err="1"/>
              <a:t>Ishthan</a:t>
            </a:r>
            <a:r>
              <a:rPr lang="en-US" sz="3000" b="1" dirty="0"/>
              <a:t> </a:t>
            </a:r>
            <a:r>
              <a:rPr lang="en-US" sz="3000" b="1" dirty="0" err="1"/>
              <a:t>haruma</a:t>
            </a:r>
            <a:r>
              <a:rPr lang="en-US" sz="3000" b="1" dirty="0"/>
              <a:t>, </a:t>
            </a:r>
            <a:r>
              <a:rPr lang="en-US" sz="3000" b="1" dirty="0" err="1"/>
              <a:t>Biraajman</a:t>
            </a:r>
            <a:r>
              <a:rPr lang="en-US" sz="3000" b="1" dirty="0"/>
              <a:t> </a:t>
            </a:r>
            <a:r>
              <a:rPr lang="en-US" sz="3000" b="1" dirty="0" err="1"/>
              <a:t>Hunai</a:t>
            </a:r>
            <a:r>
              <a:rPr lang="en-US" sz="3000" b="1" dirty="0"/>
              <a:t> Prabhu)2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 </a:t>
            </a:r>
            <a:r>
              <a:rPr lang="ne-NP" sz="3000" b="1" dirty="0"/>
              <a:t>प्रशंसा महिमा तपाईंलाई सर्वदा </a:t>
            </a:r>
            <a:r>
              <a:rPr lang="en-US" sz="3000" b="1" dirty="0"/>
              <a:t>)2 }2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</a:t>
            </a:r>
            <a:r>
              <a:rPr lang="en-US" sz="3000" b="1" dirty="0" err="1"/>
              <a:t>Prasansahaa</a:t>
            </a:r>
            <a:r>
              <a:rPr lang="en-US" sz="3000" b="1" dirty="0"/>
              <a:t>, </a:t>
            </a:r>
            <a:r>
              <a:rPr lang="en-US" sz="3000" b="1" dirty="0" err="1"/>
              <a:t>Mahimahaa</a:t>
            </a:r>
            <a:r>
              <a:rPr lang="en-US" sz="3000" b="1" dirty="0"/>
              <a:t>, </a:t>
            </a:r>
            <a:r>
              <a:rPr lang="en-US" sz="3000" b="1" dirty="0" err="1"/>
              <a:t>Tapailaihie</a:t>
            </a:r>
            <a:r>
              <a:rPr lang="en-US" sz="3000" b="1" dirty="0"/>
              <a:t> </a:t>
            </a:r>
            <a:r>
              <a:rPr lang="en-US" sz="3000" b="1" dirty="0" err="1"/>
              <a:t>Sarbadaa</a:t>
            </a:r>
            <a:r>
              <a:rPr lang="en-US" sz="3000" b="1" dirty="0"/>
              <a:t>)2  } 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 </a:t>
            </a:r>
            <a:r>
              <a:rPr lang="ne-NP" sz="3000" b="1" dirty="0"/>
              <a:t>जसको हृदय तोडिएको छ जसको मन भाँचिएको छ</a:t>
            </a:r>
            <a:r>
              <a:rPr lang="en-US" sz="30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</a:t>
            </a:r>
            <a:r>
              <a:rPr lang="en-US" sz="3000" b="1" dirty="0" err="1"/>
              <a:t>Jasko</a:t>
            </a:r>
            <a:r>
              <a:rPr lang="en-US" sz="3000" b="1" dirty="0"/>
              <a:t> </a:t>
            </a:r>
            <a:r>
              <a:rPr lang="en-US" sz="3000" b="1" dirty="0" err="1"/>
              <a:t>Hridhiya</a:t>
            </a:r>
            <a:r>
              <a:rPr lang="en-US" sz="3000" b="1" dirty="0"/>
              <a:t> </a:t>
            </a:r>
            <a:r>
              <a:rPr lang="en-US" sz="3000" b="1" dirty="0" err="1"/>
              <a:t>Todiyeko</a:t>
            </a:r>
            <a:r>
              <a:rPr lang="en-US" sz="3000" b="1" dirty="0"/>
              <a:t> cha, </a:t>
            </a:r>
            <a:r>
              <a:rPr lang="en-US" sz="3000" b="1" dirty="0" err="1"/>
              <a:t>Jasko</a:t>
            </a:r>
            <a:r>
              <a:rPr lang="en-US" sz="3000" b="1" dirty="0"/>
              <a:t> </a:t>
            </a:r>
            <a:r>
              <a:rPr lang="en-US" sz="3000" b="1" dirty="0" err="1"/>
              <a:t>maan</a:t>
            </a:r>
            <a:r>
              <a:rPr lang="en-US" sz="3000" b="1" dirty="0"/>
              <a:t> </a:t>
            </a:r>
            <a:r>
              <a:rPr lang="en-US" sz="3000" b="1" dirty="0" err="1"/>
              <a:t>vachiyako</a:t>
            </a:r>
            <a:r>
              <a:rPr lang="en-US" sz="3000" b="1" dirty="0"/>
              <a:t> Cha)2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 </a:t>
            </a:r>
            <a:r>
              <a:rPr lang="ne-NP" sz="3000" b="1" dirty="0"/>
              <a:t>प्रभुमा आनन्द छ</a:t>
            </a:r>
            <a:r>
              <a:rPr lang="en-US" sz="3000" b="1" dirty="0"/>
              <a:t>, </a:t>
            </a:r>
            <a:r>
              <a:rPr lang="ne-NP" sz="3000" b="1" dirty="0"/>
              <a:t>येशूमा आनन्द छ</a:t>
            </a:r>
            <a:r>
              <a:rPr lang="en-US" sz="30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(Prabhu ma </a:t>
            </a:r>
            <a:r>
              <a:rPr lang="en-US" sz="3000" b="1" dirty="0" err="1"/>
              <a:t>Annad</a:t>
            </a:r>
            <a:r>
              <a:rPr lang="en-US" sz="3000" b="1" dirty="0"/>
              <a:t> cha, </a:t>
            </a:r>
            <a:r>
              <a:rPr lang="en-US" sz="3000" b="1" dirty="0" err="1"/>
              <a:t>Yeshu</a:t>
            </a:r>
            <a:r>
              <a:rPr lang="en-US" sz="3000" b="1" dirty="0"/>
              <a:t> ma </a:t>
            </a:r>
            <a:r>
              <a:rPr lang="en-US" sz="3000" b="1" dirty="0" err="1"/>
              <a:t>Annad</a:t>
            </a:r>
            <a:r>
              <a:rPr lang="en-US" sz="3000" b="1" dirty="0"/>
              <a:t>  cha )2</a:t>
            </a:r>
          </a:p>
          <a:p>
            <a:pPr algn="ctr">
              <a:lnSpc>
                <a:spcPct val="150000"/>
              </a:lnSpc>
            </a:pPr>
            <a:endParaRPr lang="en-US" sz="30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699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00304"/>
            <a:ext cx="1219200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8E79AE-0D19-344A-BDA2-831C358DFDA1}"/>
              </a:ext>
            </a:extLst>
          </p:cNvPr>
          <p:cNvSpPr txBox="1"/>
          <p:nvPr/>
        </p:nvSpPr>
        <p:spPr>
          <a:xfrm>
            <a:off x="-168769" y="152254"/>
            <a:ext cx="12191435" cy="6705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b="1" dirty="0"/>
              <a:t>Unplugged: ( </a:t>
            </a:r>
            <a:r>
              <a:rPr lang="ne-NP" sz="3000" b="1" dirty="0"/>
              <a:t>जसको हृदय तोडिएको छ जसको मन भाँचिएको छ</a:t>
            </a:r>
            <a:r>
              <a:rPr lang="en-US" sz="30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Unplugged (</a:t>
            </a:r>
            <a:r>
              <a:rPr lang="en-US" sz="3000" b="1" dirty="0" err="1"/>
              <a:t>Jasko</a:t>
            </a:r>
            <a:r>
              <a:rPr lang="en-US" sz="3000" b="1" dirty="0"/>
              <a:t> </a:t>
            </a:r>
            <a:r>
              <a:rPr lang="en-US" sz="3000" b="1" dirty="0" err="1"/>
              <a:t>Hridhiya</a:t>
            </a:r>
            <a:r>
              <a:rPr lang="en-US" sz="3000" b="1" dirty="0"/>
              <a:t> </a:t>
            </a:r>
            <a:r>
              <a:rPr lang="en-US" sz="3000" b="1" dirty="0" err="1"/>
              <a:t>Todiyeko</a:t>
            </a:r>
            <a:r>
              <a:rPr lang="en-US" sz="3000" b="1" dirty="0"/>
              <a:t> cha, </a:t>
            </a:r>
            <a:r>
              <a:rPr lang="en-US" sz="3000" b="1" dirty="0" err="1"/>
              <a:t>Jasko</a:t>
            </a:r>
            <a:r>
              <a:rPr lang="en-US" sz="3000" b="1" dirty="0"/>
              <a:t> </a:t>
            </a:r>
            <a:r>
              <a:rPr lang="en-US" sz="3000" b="1" dirty="0" err="1"/>
              <a:t>maan</a:t>
            </a:r>
            <a:r>
              <a:rPr lang="en-US" sz="3000" b="1" dirty="0"/>
              <a:t> </a:t>
            </a:r>
            <a:r>
              <a:rPr lang="en-US" sz="3000" b="1" dirty="0" err="1"/>
              <a:t>vachiyako</a:t>
            </a:r>
            <a:r>
              <a:rPr lang="en-US" sz="3000" b="1" dirty="0"/>
              <a:t> Cha)2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( </a:t>
            </a:r>
            <a:r>
              <a:rPr lang="ne-NP" sz="4000" b="1" dirty="0"/>
              <a:t>प्रभुमा आनन्द छ</a:t>
            </a:r>
            <a:r>
              <a:rPr lang="en-US" sz="4000" b="1" dirty="0"/>
              <a:t>, </a:t>
            </a:r>
            <a:r>
              <a:rPr lang="ne-NP" sz="4000" b="1" dirty="0"/>
              <a:t>येशूमा आनन्द छ</a:t>
            </a:r>
            <a:r>
              <a:rPr lang="en-US" sz="40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Prabhu ma </a:t>
            </a:r>
            <a:r>
              <a:rPr lang="en-US" sz="4000" b="1" dirty="0" err="1"/>
              <a:t>Annad</a:t>
            </a:r>
            <a:r>
              <a:rPr lang="en-US" sz="4000" b="1" dirty="0"/>
              <a:t> cha, </a:t>
            </a:r>
            <a:r>
              <a:rPr lang="en-US" sz="4000" b="1" dirty="0" err="1"/>
              <a:t>Yeshu</a:t>
            </a:r>
            <a:r>
              <a:rPr lang="en-US" sz="4000" b="1" dirty="0"/>
              <a:t> ma </a:t>
            </a:r>
            <a:r>
              <a:rPr lang="en-US" sz="4000" b="1" dirty="0" err="1"/>
              <a:t>Annad</a:t>
            </a:r>
            <a:r>
              <a:rPr lang="en-US" sz="4000" b="1" dirty="0"/>
              <a:t>  cha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( </a:t>
            </a:r>
            <a:r>
              <a:rPr lang="ne-NP" sz="4000" b="1" dirty="0"/>
              <a:t>येशूमा चङगाई छ</a:t>
            </a:r>
            <a:r>
              <a:rPr lang="en-US" sz="4000" b="1" dirty="0"/>
              <a:t>, </a:t>
            </a:r>
            <a:r>
              <a:rPr lang="ne-NP" sz="4000" b="1" dirty="0"/>
              <a:t> येशूमा शान्ति छ </a:t>
            </a:r>
            <a:r>
              <a:rPr lang="en-US" sz="4000" b="1" dirty="0"/>
              <a:t>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 err="1"/>
              <a:t>Yeshuma</a:t>
            </a:r>
            <a:r>
              <a:rPr lang="en-US" sz="4000" b="1" dirty="0"/>
              <a:t> </a:t>
            </a:r>
            <a:r>
              <a:rPr lang="en-US" sz="4000" b="1" dirty="0" err="1"/>
              <a:t>Changgai</a:t>
            </a:r>
            <a:r>
              <a:rPr lang="en-US" sz="4000" b="1" dirty="0"/>
              <a:t> Cha, </a:t>
            </a:r>
            <a:r>
              <a:rPr lang="en-US" sz="4000" b="1" dirty="0" err="1"/>
              <a:t>Yeshuma</a:t>
            </a:r>
            <a:r>
              <a:rPr lang="en-US" sz="4000" b="1" dirty="0"/>
              <a:t> Shanti cha</a:t>
            </a:r>
          </a:p>
          <a:p>
            <a:pPr algn="ctr">
              <a:lnSpc>
                <a:spcPct val="150000"/>
              </a:lnSpc>
            </a:pPr>
            <a:r>
              <a:rPr lang="en-US" sz="4000" b="1" dirty="0" err="1"/>
              <a:t>Uchaa</a:t>
            </a:r>
            <a:r>
              <a:rPr lang="en-US" sz="4000" b="1" dirty="0"/>
              <a:t> </a:t>
            </a:r>
            <a:r>
              <a:rPr lang="en-US" sz="4000" b="1" dirty="0" err="1"/>
              <a:t>Uchaa</a:t>
            </a:r>
            <a:r>
              <a:rPr lang="en-US" sz="4000" b="1" dirty="0"/>
              <a:t> </a:t>
            </a:r>
            <a:r>
              <a:rPr lang="en-US" sz="4000" b="1" dirty="0" err="1"/>
              <a:t>Ishthan</a:t>
            </a:r>
            <a:r>
              <a:rPr lang="en-US" sz="4000" b="1" dirty="0"/>
              <a:t>................</a:t>
            </a:r>
          </a:p>
          <a:p>
            <a:pPr algn="ctr">
              <a:lnSpc>
                <a:spcPct val="150000"/>
              </a:lnSpc>
            </a:pPr>
            <a:endParaRPr lang="en-US" sz="30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1000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168</Words>
  <Application>Microsoft Macintosh PowerPoint</Application>
  <PresentationFormat>Widescreen</PresentationFormat>
  <Paragraphs>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Sagar Mukhiya sagar.mukhiya@cortland.edu</dc:creator>
  <cp:lastModifiedBy>Sagar Mukhiya sagar.mukhiya@cortland.edu</cp:lastModifiedBy>
  <cp:revision>1</cp:revision>
  <dcterms:created xsi:type="dcterms:W3CDTF">2021-09-02T02:24:59Z</dcterms:created>
  <dcterms:modified xsi:type="dcterms:W3CDTF">2021-09-02T02:26:07Z</dcterms:modified>
</cp:coreProperties>
</file>