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43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6097-E3FE-524A-B752-53D6363B1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26F70-D7E8-454C-A07E-FA8BDA706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E24D9-9CFA-694D-B86E-5799D301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15044-ABB6-F24F-9E3B-19638D05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A829-B3BE-5C4C-8F73-26390C16D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3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04D9F-4DCD-454E-AF44-169397CE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A3C4-A82B-694D-A808-9EFA33248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3B389-51CB-2D44-9866-4D57FD266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448F8-FAEF-854E-932D-1AD5F5E2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BED3B-217E-4647-904D-D0872814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E2D26-0743-4A48-A1AE-2A3CC8A1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4A2E2-875A-B949-839B-BD0977B34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832D-F7E1-E045-A699-BF35F38A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DB8A4-A1FE-3241-B039-99FE850F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8FC15-3192-8B4F-98A7-FBC57B243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103C-0A1A-1F4C-A98B-501E4E8D7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B78DE-8748-DC4C-86DB-7A2EE429D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DA8E3-4B84-9C40-944F-68DEE85119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E2C61-44B0-3B41-8834-FFFA99054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7BE4A-ACFD-C844-9252-0588A6C0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A036F-3D68-8746-A9E8-2B9EACB6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41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5F09-8509-2840-88B2-C6AFC646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4B58C-85B0-8A49-A156-F3DF00646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BCAA1-07E9-394F-81BD-E16F0E01E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7C042-48FB-1C4A-AB89-403F88DF21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64282-234E-3B41-8A67-5911B1A90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87D748-C2E6-7A4B-8956-11E0D55C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4757CE-0AA1-834F-B226-D354188F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CFACC9-31BA-CB45-974B-FFBB75639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9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5BEF2-E700-F549-8B55-42E494F29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7C59CB-A202-8A47-8FC9-DE1827D74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651E5A-74C7-884C-B76C-B3F0522BE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33C72D-1606-3244-B6BD-0FAD9E69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67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FB8C9-36DE-D746-A88F-C399C3E3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C1FE4F-3406-2B47-BDB6-478018831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85C9D-85D2-FD43-A5B2-CFEE65A0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7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9371A-EA00-B648-B590-E1FBF5FFB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D24B5-D7A4-344D-A48B-DB788288B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6763E-E8AC-8E4A-BB89-D057E91AC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AE386-4411-394B-8987-F180AA451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D9291-8101-DC40-B702-C0E3BBE6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31035-DA6C-9A4A-9C4F-EF1D38FC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4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205E1-1C9B-CB4F-ACC3-6349F97EE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C0E2AD-32F5-D64F-BB09-B334E19548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B404D-95BF-C04A-8FE4-12E72460A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29642-4094-B744-A462-D0C55583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D22CB7-BCE0-754A-8596-411554691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5C39C-7A2B-9045-8453-AE708793A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6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615D0-6169-0643-9697-9477F796A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844D4-019C-6241-853E-EFBCA0598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FE512-23EE-3A46-B549-175B6C376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65158-798E-CB4E-81B2-65282A030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48D9-1688-9348-80E6-3236E3BB0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98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34B2B6-56AA-DB48-8560-761094468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F8B21-EEFD-084C-A3E4-52A54F133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7F600-E551-E643-AAB5-F88AD9DAB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99404-0762-4F42-A3FD-EFB04680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5CDDE-AB5A-C845-834B-3EDB4DBA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84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80748-9919-704F-B52E-2B151604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A9F70-0639-1A46-9DAE-F20630BB8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6D1D9-C7D9-9842-824C-309B22467E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D9110-120E-BB45-A87F-1DA1A5E34879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7C150-698B-FD4F-A1FC-97647C305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FD877-8D4F-A848-A8C9-8841BB05DC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F541-4B96-E745-B587-87805DCCA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0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2B757-E633-8349-9706-114C4E25D935}"/>
              </a:ext>
            </a:extLst>
          </p:cNvPr>
          <p:cNvSpPr txBox="1"/>
          <p:nvPr/>
        </p:nvSpPr>
        <p:spPr>
          <a:xfrm>
            <a:off x="0" y="169324"/>
            <a:ext cx="12191435" cy="780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e-NP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गाऊ स्वरै उचाली बजाउँदै 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( E Major, </a:t>
            </a:r>
            <a:r>
              <a:rPr lang="en-US" sz="4000" b="1" dirty="0" err="1">
                <a:solidFill>
                  <a:srgbClr val="FF0000"/>
                </a:solidFill>
                <a:highlight>
                  <a:srgbClr val="FFFF00"/>
                </a:highlight>
              </a:rPr>
              <a:t>Samala</a:t>
            </a:r>
            <a: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  <a:t> )</a:t>
            </a:r>
          </a:p>
          <a:p>
            <a:pPr algn="ctr"/>
            <a:r>
              <a:rPr lang="en-US" sz="2800" b="1" dirty="0"/>
              <a:t> </a:t>
            </a:r>
            <a:r>
              <a:rPr lang="ne-NP" sz="3200" b="1" dirty="0"/>
              <a:t>को. गाऊ स्वरै उचाली बजाउँदै ताली (२)</a:t>
            </a:r>
            <a:r>
              <a:rPr lang="en-US" sz="3200" b="1" dirty="0"/>
              <a:t> </a:t>
            </a:r>
            <a:r>
              <a:rPr lang="ne-NP" sz="3200" b="1" dirty="0"/>
              <a:t>हाम्रो परमेश्वरको गरौं है महिमा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/>
              <a:t>    हाम्रो दुवै हातै उचाली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Hamro </a:t>
            </a:r>
            <a:r>
              <a:rPr lang="en-US" sz="3200" b="1" dirty="0" err="1"/>
              <a:t>Pramesworko</a:t>
            </a:r>
            <a:r>
              <a:rPr lang="en-US" sz="3200" b="1" dirty="0"/>
              <a:t> </a:t>
            </a:r>
            <a:r>
              <a:rPr lang="en-US" sz="3200" b="1" dirty="0" err="1"/>
              <a:t>Garouna</a:t>
            </a:r>
            <a:r>
              <a:rPr lang="en-US" sz="3200" b="1" dirty="0"/>
              <a:t> Mahima, ( Hamro Dubai </a:t>
            </a:r>
            <a:r>
              <a:rPr lang="en-US" sz="3200" b="1" dirty="0" err="1"/>
              <a:t>Haatai</a:t>
            </a:r>
            <a:r>
              <a:rPr lang="en-US" sz="3200" b="1" dirty="0"/>
              <a:t> </a:t>
            </a:r>
            <a:r>
              <a:rPr lang="en-US" sz="3200" b="1" dirty="0" err="1"/>
              <a:t>Uchali</a:t>
            </a:r>
            <a:r>
              <a:rPr lang="en-US" sz="3200" b="1" dirty="0"/>
              <a:t> )2</a:t>
            </a:r>
          </a:p>
          <a:p>
            <a:pPr marL="514350" indent="-514350" algn="ctr">
              <a:lnSpc>
                <a:spcPct val="150000"/>
              </a:lnSpc>
              <a:buAutoNum type="hindiNumPeriod"/>
            </a:pPr>
            <a:r>
              <a:rPr lang="ne-NP" sz="3200" b="1" dirty="0"/>
              <a:t>बाँसुरी र विणा सारङीको स्वरमा झ्‌यालीको झन्का बजाउँदै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Basuri</a:t>
            </a:r>
            <a:r>
              <a:rPr lang="en-US" sz="3200" b="1" dirty="0"/>
              <a:t> Ra Bina </a:t>
            </a:r>
            <a:r>
              <a:rPr lang="en-US" sz="3200" b="1" dirty="0" err="1"/>
              <a:t>Sarangiko</a:t>
            </a:r>
            <a:r>
              <a:rPr lang="en-US" sz="3200" b="1" dirty="0"/>
              <a:t> </a:t>
            </a:r>
            <a:r>
              <a:rPr lang="en-US" sz="3200" b="1" dirty="0" err="1"/>
              <a:t>Sworma</a:t>
            </a:r>
            <a:r>
              <a:rPr lang="en-US" sz="3200" b="1" dirty="0"/>
              <a:t>, </a:t>
            </a:r>
            <a:r>
              <a:rPr lang="en-US" sz="3200" b="1" dirty="0" err="1"/>
              <a:t>Jhyali</a:t>
            </a:r>
            <a:r>
              <a:rPr lang="en-US" sz="3200" b="1" dirty="0"/>
              <a:t> Ra </a:t>
            </a:r>
            <a:r>
              <a:rPr lang="en-US" sz="3200" b="1" dirty="0" err="1"/>
              <a:t>Janka</a:t>
            </a:r>
            <a:r>
              <a:rPr lang="en-US" sz="3200" b="1" dirty="0"/>
              <a:t> </a:t>
            </a:r>
            <a:r>
              <a:rPr lang="en-US" sz="3200" b="1" dirty="0" err="1"/>
              <a:t>Bajaudai</a:t>
            </a:r>
            <a:r>
              <a:rPr lang="en-US" sz="3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हामी सबै मिलीजुली उहाँको नाउलाई</a:t>
            </a:r>
            <a:r>
              <a:rPr lang="en-US" sz="3200" b="1" dirty="0"/>
              <a:t> </a:t>
            </a:r>
            <a:r>
              <a:rPr lang="ne-NP" sz="3200" b="1" dirty="0"/>
              <a:t>एकै साथमा उचाली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Hami </a:t>
            </a:r>
            <a:r>
              <a:rPr lang="en-US" sz="3200" b="1" dirty="0" err="1"/>
              <a:t>Sabai</a:t>
            </a:r>
            <a:r>
              <a:rPr lang="en-US" sz="3200" b="1" dirty="0"/>
              <a:t> </a:t>
            </a:r>
            <a:r>
              <a:rPr lang="en-US" sz="3200" b="1" dirty="0" err="1"/>
              <a:t>Mili</a:t>
            </a:r>
            <a:r>
              <a:rPr lang="en-US" sz="3200" b="1" dirty="0"/>
              <a:t> </a:t>
            </a:r>
            <a:r>
              <a:rPr lang="en-US" sz="3200" b="1" dirty="0" err="1"/>
              <a:t>Jhuli</a:t>
            </a:r>
            <a:r>
              <a:rPr lang="en-US" sz="3200" b="1" dirty="0"/>
              <a:t> </a:t>
            </a:r>
            <a:r>
              <a:rPr lang="en-US" sz="3200" b="1" dirty="0" err="1"/>
              <a:t>Uhako</a:t>
            </a:r>
            <a:r>
              <a:rPr lang="en-US" sz="3200" b="1" dirty="0"/>
              <a:t> </a:t>
            </a:r>
            <a:r>
              <a:rPr lang="en-US" sz="3200" b="1" dirty="0" err="1"/>
              <a:t>Naaulai</a:t>
            </a:r>
            <a:r>
              <a:rPr lang="en-US" sz="3200" b="1" dirty="0"/>
              <a:t>, ( </a:t>
            </a:r>
            <a:r>
              <a:rPr lang="en-US" sz="3200" b="1" dirty="0" err="1"/>
              <a:t>Ekai</a:t>
            </a:r>
            <a:r>
              <a:rPr lang="en-US" sz="3200" b="1" dirty="0"/>
              <a:t> </a:t>
            </a:r>
            <a:r>
              <a:rPr lang="en-US" sz="3200" b="1" dirty="0" err="1"/>
              <a:t>Sathma</a:t>
            </a:r>
            <a:r>
              <a:rPr lang="en-US" sz="3200" b="1" dirty="0"/>
              <a:t> </a:t>
            </a:r>
            <a:r>
              <a:rPr lang="en-US" sz="3200" b="1" dirty="0" err="1"/>
              <a:t>Uchalai</a:t>
            </a:r>
            <a:r>
              <a:rPr lang="en-US" sz="3200" b="1" dirty="0"/>
              <a:t> ) 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Ghau</a:t>
            </a:r>
            <a:r>
              <a:rPr lang="en-US" sz="3200" b="1" dirty="0"/>
              <a:t> </a:t>
            </a:r>
            <a:r>
              <a:rPr lang="en-US" sz="3200" b="1" dirty="0" err="1"/>
              <a:t>Sworai</a:t>
            </a:r>
            <a:r>
              <a:rPr lang="en-US" sz="3200" b="1" dirty="0"/>
              <a:t> </a:t>
            </a:r>
            <a:r>
              <a:rPr lang="en-US" sz="3200" b="1" dirty="0" err="1"/>
              <a:t>Uchali</a:t>
            </a:r>
            <a:r>
              <a:rPr lang="en-US" sz="3200" b="1" dirty="0"/>
              <a:t> </a:t>
            </a:r>
            <a:r>
              <a:rPr lang="en-US" sz="3200" b="1" dirty="0" err="1"/>
              <a:t>Bajaudai</a:t>
            </a:r>
            <a:r>
              <a:rPr lang="en-US" sz="3200" b="1" dirty="0"/>
              <a:t> Thali )2, </a:t>
            </a:r>
          </a:p>
          <a:p>
            <a:pPr algn="ctr"/>
            <a:r>
              <a:rPr lang="en-US" sz="2800" b="1" dirty="0"/>
              <a:t> </a:t>
            </a:r>
          </a:p>
          <a:p>
            <a:pPr algn="ctr"/>
            <a:endParaRPr lang="en-US" sz="2800" b="1" dirty="0"/>
          </a:p>
          <a:p>
            <a:pPr algn="ctr">
              <a:lnSpc>
                <a:spcPct val="150000"/>
              </a:lnSpc>
            </a:pPr>
            <a:endParaRPr lang="en-US" sz="2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2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EFCE37-5398-4847-AE01-FF67F515AFC3}"/>
              </a:ext>
            </a:extLst>
          </p:cNvPr>
          <p:cNvSpPr txBox="1"/>
          <p:nvPr/>
        </p:nvSpPr>
        <p:spPr>
          <a:xfrm>
            <a:off x="0" y="-97052"/>
            <a:ext cx="12191435" cy="7917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lnSpc>
                <a:spcPct val="150000"/>
              </a:lnSpc>
              <a:buAutoNum type="hindiNumPeriod" startAt="2"/>
            </a:pPr>
            <a:r>
              <a:rPr lang="ne-NP" sz="4300" b="1" dirty="0"/>
              <a:t>हातेमालो गर्दै नाच्दै रमाउदै घनघन मादल घन्काउदै (२)</a:t>
            </a:r>
            <a:endParaRPr lang="en-US" sz="4300" b="1" dirty="0"/>
          </a:p>
          <a:p>
            <a:pPr algn="ctr">
              <a:lnSpc>
                <a:spcPct val="150000"/>
              </a:lnSpc>
            </a:pPr>
            <a:r>
              <a:rPr lang="en-US" sz="4300" b="1" dirty="0"/>
              <a:t>( </a:t>
            </a:r>
            <a:r>
              <a:rPr lang="en-US" sz="4300" b="1" dirty="0" err="1"/>
              <a:t>Haatemalo</a:t>
            </a:r>
            <a:r>
              <a:rPr lang="en-US" sz="4300" b="1" dirty="0"/>
              <a:t> Gardai </a:t>
            </a:r>
            <a:r>
              <a:rPr lang="en-US" sz="4300" b="1" dirty="0" err="1"/>
              <a:t>Nachdai</a:t>
            </a:r>
            <a:r>
              <a:rPr lang="en-US" sz="4300" b="1" dirty="0"/>
              <a:t> </a:t>
            </a:r>
            <a:r>
              <a:rPr lang="en-US" sz="4300" b="1" dirty="0" err="1"/>
              <a:t>Ramaudai</a:t>
            </a:r>
            <a:r>
              <a:rPr lang="en-US" sz="4300" b="1" dirty="0"/>
              <a:t>, </a:t>
            </a:r>
            <a:r>
              <a:rPr lang="en-US" sz="4300" b="1" dirty="0" err="1"/>
              <a:t>Ganagana</a:t>
            </a:r>
            <a:r>
              <a:rPr lang="en-US" sz="4300" b="1" dirty="0"/>
              <a:t> </a:t>
            </a:r>
            <a:r>
              <a:rPr lang="en-US" sz="4300" b="1" dirty="0" err="1"/>
              <a:t>Madal</a:t>
            </a:r>
            <a:r>
              <a:rPr lang="en-US" sz="4300" b="1" dirty="0"/>
              <a:t> </a:t>
            </a:r>
            <a:r>
              <a:rPr lang="en-US" sz="4300" b="1" dirty="0" err="1"/>
              <a:t>Ghankaudai</a:t>
            </a:r>
            <a:r>
              <a:rPr lang="en-US" sz="43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4300" b="1" dirty="0"/>
              <a:t>तनले मनले प्रशंसा गर्दै</a:t>
            </a:r>
            <a:r>
              <a:rPr lang="en-US" sz="4300" b="1" dirty="0"/>
              <a:t> </a:t>
            </a:r>
            <a:r>
              <a:rPr lang="ne-NP" sz="4300" b="1" dirty="0"/>
              <a:t>उहाँको नाउँलाई उचाल्दै (२)</a:t>
            </a:r>
            <a:endParaRPr lang="en-US" sz="4300" b="1" dirty="0"/>
          </a:p>
          <a:p>
            <a:pPr algn="ctr">
              <a:lnSpc>
                <a:spcPct val="150000"/>
              </a:lnSpc>
            </a:pPr>
            <a:r>
              <a:rPr lang="en-US" sz="4300" b="1" dirty="0" err="1"/>
              <a:t>Tanaley</a:t>
            </a:r>
            <a:r>
              <a:rPr lang="en-US" sz="4300" b="1" dirty="0"/>
              <a:t> </a:t>
            </a:r>
            <a:r>
              <a:rPr lang="en-US" sz="4300" b="1" dirty="0" err="1"/>
              <a:t>Manaley</a:t>
            </a:r>
            <a:r>
              <a:rPr lang="en-US" sz="4300" b="1" dirty="0"/>
              <a:t> </a:t>
            </a:r>
            <a:r>
              <a:rPr lang="en-US" sz="4300" b="1" dirty="0" err="1"/>
              <a:t>Prasama</a:t>
            </a:r>
            <a:r>
              <a:rPr lang="en-US" sz="4300" b="1" dirty="0"/>
              <a:t> Gardai, ( </a:t>
            </a:r>
            <a:r>
              <a:rPr lang="en-US" sz="4300" b="1" dirty="0" err="1"/>
              <a:t>Uhako</a:t>
            </a:r>
            <a:r>
              <a:rPr lang="en-US" sz="4300" b="1" dirty="0"/>
              <a:t> </a:t>
            </a:r>
            <a:r>
              <a:rPr lang="en-US" sz="4300" b="1" dirty="0" err="1"/>
              <a:t>Naaulai</a:t>
            </a:r>
            <a:r>
              <a:rPr lang="en-US" sz="4300" b="1" dirty="0"/>
              <a:t> </a:t>
            </a:r>
            <a:r>
              <a:rPr lang="en-US" sz="4300" b="1" dirty="0" err="1"/>
              <a:t>Uchldai</a:t>
            </a:r>
            <a:r>
              <a:rPr lang="en-US" sz="4300" b="1" dirty="0"/>
              <a:t> ) 2</a:t>
            </a:r>
          </a:p>
          <a:p>
            <a:pPr algn="ctr">
              <a:lnSpc>
                <a:spcPct val="150000"/>
              </a:lnSpc>
            </a:pPr>
            <a:endParaRPr lang="en-US" sz="43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018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2021-09-02T02:33:48Z</dcterms:created>
  <dcterms:modified xsi:type="dcterms:W3CDTF">2021-09-02T02:34:25Z</dcterms:modified>
</cp:coreProperties>
</file>