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2"/>
    <p:sldId id="50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7B02E-9F88-8645-9B32-5777869C9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D7D6F-01FE-5E4E-94BE-D03ABB633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69140-A648-E245-A37B-23809102D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DD947-8523-C14A-AA8C-CC778340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DC219-D894-AF45-AD1F-3193819C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9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2225B-8CE2-5640-B5F8-BDE9DF7B0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BE31D-153F-4E41-A21A-CBF82CD43C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A9C88-CC9F-504A-A6FE-A373EC6F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A07FF-CA84-EC4C-9D8B-231CB6B08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C55C1-852A-094E-8E0D-FC063EB78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717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088F1-57A3-2C4C-8A1F-DE7B205C1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FDCCE-5AA5-9F48-8C8D-FC4F947B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315AC-EB2D-4048-8029-2AAE88947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0E149-E1AC-1647-9E46-E047DD04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1764F-CD82-054B-B721-91BA151A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0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1143-AD57-054F-8D85-4C70A4CD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EFCF7E-8372-A24A-9F9F-22C1C8D5DC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9A498D-27F7-2D41-80AD-BD3E87721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6B7F9C-00C4-4941-9906-53CA4A541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D8B5A-41B1-744C-ADC8-07544808D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F90DF4-057E-0740-B7D1-F7D9AF5E1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F4A04-8839-1E42-A9E5-F4614125F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DD289-546D-144A-B24B-7DFFD4D92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0D2CF-CAE7-364B-98A8-E9FBAF474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0182B1-A94E-2649-926F-D1A38AB555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AA84F-253E-644E-B8B8-1123F1A448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60CAB0-A6EE-6C43-AFDE-7F94844A0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FA50D5-C076-B44D-BC35-CAE0624E6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4060EB-FA6B-7F43-BB43-997BB080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31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E2D88-C4A6-1D42-AB3C-9DB895CC1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F2AECC-A3DF-A342-866E-7C2D89F7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5387C0-6424-4B49-8F07-A8BAFA84D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00C9A-B13A-DF48-9A50-89717223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10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0FF116-1668-2440-B40C-1887FE530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523C4F-1D92-4B44-80BF-0B4DF9607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CAA11-A30A-8E42-BFEA-1AD52F6B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1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D99-DA20-2F41-A249-DE5D68952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19C56-72B5-5B4F-9B64-7F74FF4DB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CDA17-6420-6347-BBBB-5140359D47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FEE07C-D4DE-454A-A3A5-30591453E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E3D8B-FA5A-5E47-9C2B-4D69F4F2C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6FE81-3E08-3E4D-AE42-5E60E7CD6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08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2D3F8-35F5-8048-9AC0-569483E0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B3E9CC-5D90-B140-9D78-0E2827526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565E55-0D7C-EC4C-A223-C2075ECEC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7B53D-DD3B-0C49-9BFF-17AB18751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319CD-E1E6-BA46-8E12-C2626FE98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3142B-9149-7840-AD95-7F891B87F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72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35AFD-EEF8-D647-AE3F-871853B0A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1169D4-08BC-F943-A6F8-80D987C52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4E61F-1A65-9742-ADC7-9C6CB893A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44FBD-7107-7046-8273-0BE91DB42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F64DF-A49E-CD46-A98B-B0EB4874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6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73AC2-F767-FE45-B503-0D166BF613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CEDFA-D71F-8741-98DC-B923744CA9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1DA3B-5324-6A4C-97F2-D1BF189A3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D0E30-8929-0644-9874-C1508C3D8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4C861-8024-194E-978D-F93299C98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34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8EB5AF-5A5C-1046-B2DB-81E64C2A3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7AD80-E9BE-1840-955A-B702910EB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E7C4C-799F-7640-9FE1-53A4493921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D78D4-0C90-084B-A130-0F0A8BA790F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17DEE-430C-B941-A6A3-E953128DAC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DB46A-DAED-794B-8A77-B49CD1CF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FD555-8C75-C840-BE51-4544FC2B29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0DE7CF-E8EC-9444-8293-9795959429FB}"/>
              </a:ext>
            </a:extLst>
          </p:cNvPr>
          <p:cNvSpPr/>
          <p:nvPr/>
        </p:nvSpPr>
        <p:spPr>
          <a:xfrm>
            <a:off x="-1615" y="-200304"/>
            <a:ext cx="12192525" cy="9023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30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तिष्णा अझै पिुउने तिमीलाई</a:t>
            </a: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( 1</a:t>
            </a:r>
            <a:r>
              <a:rPr lang="en-US" sz="3000" b="1" baseline="300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st</a:t>
            </a:r>
            <a:r>
              <a:rPr 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Fret G = G# Major, 4/4 )</a:t>
            </a:r>
            <a:endParaRPr lang="en-US" sz="3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तिष्णा अझै पिुउने तिमीलाई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माया धेरै छ दिन तिमीलाई )२</a:t>
            </a:r>
            <a:endParaRPr lang="en-US" sz="3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Trishna</a:t>
            </a:r>
            <a:r>
              <a:rPr lang="en-US" sz="3000" b="1" dirty="0"/>
              <a:t> </a:t>
            </a:r>
            <a:r>
              <a:rPr lang="en-US" sz="3000" b="1" dirty="0" err="1"/>
              <a:t>Aajai</a:t>
            </a:r>
            <a:r>
              <a:rPr lang="en-US" sz="3000" b="1" dirty="0"/>
              <a:t> Cha </a:t>
            </a:r>
            <a:r>
              <a:rPr lang="en-US" sz="3000" b="1" dirty="0" err="1"/>
              <a:t>Peunai</a:t>
            </a:r>
            <a:r>
              <a:rPr lang="en-US" sz="3000" b="1" dirty="0"/>
              <a:t> </a:t>
            </a:r>
            <a:r>
              <a:rPr lang="en-US" sz="3000" b="1" dirty="0" err="1"/>
              <a:t>Timilai</a:t>
            </a:r>
            <a:r>
              <a:rPr lang="en-US" sz="3000" b="1" dirty="0"/>
              <a:t>, Maya </a:t>
            </a:r>
            <a:r>
              <a:rPr lang="en-US" sz="3000" b="1" dirty="0" err="1"/>
              <a:t>Dherai</a:t>
            </a:r>
            <a:r>
              <a:rPr lang="en-US" sz="3000" b="1" dirty="0"/>
              <a:t> Cha Dina </a:t>
            </a:r>
            <a:r>
              <a:rPr lang="en-US" sz="3000" b="1" dirty="0" err="1"/>
              <a:t>Timi</a:t>
            </a:r>
            <a:r>
              <a:rPr lang="en-US" sz="3000" b="1" dirty="0"/>
              <a:t> Lai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तिम्रो नदीबाट पिउन चाहान्छु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तिम्रो अंगालोमा जिउनलाई )२</a:t>
            </a:r>
            <a:endParaRPr lang="en-US" sz="3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Nadi</a:t>
            </a:r>
            <a:r>
              <a:rPr lang="en-US" sz="3000" b="1" dirty="0"/>
              <a:t> Bata </a:t>
            </a:r>
            <a:r>
              <a:rPr lang="en-US" sz="3000" b="1" dirty="0" err="1"/>
              <a:t>Peuna</a:t>
            </a:r>
            <a:r>
              <a:rPr lang="en-US" sz="3000" b="1" dirty="0"/>
              <a:t> </a:t>
            </a:r>
            <a:r>
              <a:rPr lang="en-US" sz="3000" b="1" dirty="0" err="1"/>
              <a:t>Chanhan</a:t>
            </a:r>
            <a:r>
              <a:rPr lang="en-US" sz="3000" b="1" dirty="0"/>
              <a:t> Chu,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Angalo</a:t>
            </a:r>
            <a:r>
              <a:rPr lang="en-US" sz="3000" b="1" dirty="0"/>
              <a:t> Ma </a:t>
            </a:r>
            <a:r>
              <a:rPr lang="en-US" sz="3000" b="1" dirty="0" err="1"/>
              <a:t>Jeunala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देरे ना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….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रे ना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….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देरे ना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… </a:t>
            </a:r>
            <a:r>
              <a:rPr lang="en-US" sz="3000" b="1" dirty="0" err="1"/>
              <a:t>Dae</a:t>
            </a:r>
            <a:r>
              <a:rPr lang="en-US" sz="3000" b="1" dirty="0"/>
              <a:t> Rae </a:t>
            </a:r>
            <a:r>
              <a:rPr lang="en-US" sz="3000" b="1" dirty="0" err="1"/>
              <a:t>Naa</a:t>
            </a:r>
            <a:r>
              <a:rPr lang="en-US" sz="3000" b="1" dirty="0"/>
              <a:t>… Rae </a:t>
            </a:r>
            <a:r>
              <a:rPr lang="en-US" sz="3000" b="1" dirty="0" err="1"/>
              <a:t>Naa</a:t>
            </a:r>
            <a:r>
              <a:rPr lang="en-US" sz="3000" b="1" dirty="0"/>
              <a:t> </a:t>
            </a:r>
            <a:r>
              <a:rPr lang="en-US" sz="3000" b="1" dirty="0" err="1"/>
              <a:t>Dae</a:t>
            </a:r>
            <a:r>
              <a:rPr lang="en-US" sz="3000" b="1" dirty="0"/>
              <a:t> Rae </a:t>
            </a:r>
            <a:r>
              <a:rPr lang="en-US" sz="3000" b="1" dirty="0" err="1"/>
              <a:t>Naa</a:t>
            </a:r>
            <a:r>
              <a:rPr lang="en-US" sz="3000" b="1" dirty="0"/>
              <a:t>… 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 (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कुरा धेरै भन्न तिमीलाई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अतालिन्छ मन भेट्न तिमीलाई )२</a:t>
            </a:r>
            <a:endParaRPr lang="en-US" sz="3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/>
              <a:t>( Kura </a:t>
            </a:r>
            <a:r>
              <a:rPr lang="en-US" sz="3000" b="1" dirty="0" err="1"/>
              <a:t>Dherai</a:t>
            </a:r>
            <a:r>
              <a:rPr lang="en-US" sz="3000" b="1" dirty="0"/>
              <a:t> Cha </a:t>
            </a:r>
            <a:r>
              <a:rPr lang="en-US" sz="3000" b="1" dirty="0" err="1"/>
              <a:t>Bhana</a:t>
            </a:r>
            <a:r>
              <a:rPr lang="en-US" sz="3000" b="1" dirty="0"/>
              <a:t> </a:t>
            </a:r>
            <a:r>
              <a:rPr lang="en-US" sz="3000" b="1" dirty="0" err="1"/>
              <a:t>Timilai</a:t>
            </a:r>
            <a:r>
              <a:rPr lang="en-US" sz="3000" b="1" dirty="0"/>
              <a:t>, </a:t>
            </a:r>
            <a:r>
              <a:rPr lang="en-US" sz="3000" b="1" dirty="0" err="1"/>
              <a:t>Ahtalincha</a:t>
            </a:r>
            <a:r>
              <a:rPr lang="en-US" sz="3000" b="1" dirty="0"/>
              <a:t> Mann </a:t>
            </a:r>
            <a:r>
              <a:rPr lang="en-US" sz="3000" b="1" dirty="0" err="1"/>
              <a:t>Vaetna</a:t>
            </a:r>
            <a:r>
              <a:rPr lang="en-US" sz="3000" b="1" dirty="0"/>
              <a:t> </a:t>
            </a:r>
            <a:r>
              <a:rPr lang="en-US" sz="3000" b="1" dirty="0" err="1"/>
              <a:t>Timilai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तिम्रो पालको नजिक आउन चाहान्छु</a:t>
            </a: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तिम्रो धुम्टो भित्र लुक्नलाई )२</a:t>
            </a:r>
            <a:endParaRPr lang="en-US" sz="3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/>
              <a:t> (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Paalko</a:t>
            </a:r>
            <a:r>
              <a:rPr lang="en-US" sz="3000" b="1" dirty="0"/>
              <a:t> </a:t>
            </a:r>
            <a:r>
              <a:rPr lang="en-US" sz="3000" b="1" dirty="0" err="1"/>
              <a:t>Najik</a:t>
            </a:r>
            <a:r>
              <a:rPr lang="en-US" sz="3000" b="1" dirty="0"/>
              <a:t> </a:t>
            </a:r>
            <a:r>
              <a:rPr lang="en-US" sz="3000" b="1" dirty="0" err="1"/>
              <a:t>Ahauna</a:t>
            </a:r>
            <a:r>
              <a:rPr lang="en-US" sz="3000" b="1" dirty="0"/>
              <a:t> </a:t>
            </a:r>
            <a:r>
              <a:rPr lang="en-US" sz="3000" b="1" dirty="0" err="1"/>
              <a:t>Chahanchu</a:t>
            </a:r>
            <a:r>
              <a:rPr lang="en-US" sz="3000" b="1" dirty="0"/>
              <a:t>,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Ghumto</a:t>
            </a:r>
            <a:r>
              <a:rPr lang="en-US" sz="3000" b="1" dirty="0"/>
              <a:t> </a:t>
            </a:r>
            <a:r>
              <a:rPr lang="en-US" sz="3000" b="1" dirty="0" err="1"/>
              <a:t>Vitra</a:t>
            </a:r>
            <a:r>
              <a:rPr lang="en-US" sz="3000" b="1" dirty="0"/>
              <a:t> </a:t>
            </a:r>
            <a:r>
              <a:rPr lang="en-US" sz="3000" b="1" dirty="0" err="1"/>
              <a:t>Luknalai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endParaRPr lang="en-US" sz="3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endParaRPr lang="en-US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428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863DF7-0A80-7347-892A-6D17682C85CF}"/>
              </a:ext>
            </a:extLst>
          </p:cNvPr>
          <p:cNvSpPr/>
          <p:nvPr/>
        </p:nvSpPr>
        <p:spPr>
          <a:xfrm>
            <a:off x="-1091" y="305068"/>
            <a:ext cx="12192001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e-NP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हे येशु व्याकूल छ ह्रदय तिमी बिना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</a:p>
          <a:p>
            <a:pPr algn="ctr"/>
            <a:r>
              <a:rPr lang="en-US" sz="4000" b="1" dirty="0"/>
              <a:t>Hey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Bhakul</a:t>
            </a:r>
            <a:r>
              <a:rPr lang="en-US" sz="4000" b="1" dirty="0"/>
              <a:t> Cha </a:t>
            </a:r>
            <a:r>
              <a:rPr lang="en-US" sz="4000" b="1" dirty="0" err="1"/>
              <a:t>Hridaye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Bina </a:t>
            </a:r>
          </a:p>
          <a:p>
            <a:pPr algn="ctr"/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ne-NP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हे येशु तडपिन छ मुटु तिमी बिना </a:t>
            </a: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4000" b="1" dirty="0"/>
              <a:t>Hey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Tadpin</a:t>
            </a:r>
            <a:r>
              <a:rPr lang="en-US" sz="4000" b="1" dirty="0"/>
              <a:t> Cha </a:t>
            </a:r>
            <a:r>
              <a:rPr lang="en-US" sz="4000" b="1" dirty="0" err="1"/>
              <a:t>Mutu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Bina </a:t>
            </a:r>
          </a:p>
          <a:p>
            <a:pPr algn="ctr"/>
            <a:endParaRPr lang="en-US" sz="40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ne-NP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हे येशु अभ के गरौं तिमी बिना</a:t>
            </a:r>
            <a:endParaRPr lang="en-US" sz="4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n-US" sz="4000" b="1" dirty="0"/>
              <a:t> Hey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Avha</a:t>
            </a:r>
            <a:r>
              <a:rPr lang="en-US" sz="4000" b="1" dirty="0"/>
              <a:t> K </a:t>
            </a:r>
            <a:r>
              <a:rPr lang="en-US" sz="4000" b="1" dirty="0" err="1"/>
              <a:t>Garau</a:t>
            </a:r>
            <a:r>
              <a:rPr lang="en-US" sz="4000" b="1" dirty="0"/>
              <a:t> </a:t>
            </a:r>
            <a:r>
              <a:rPr lang="en-US" sz="4000" b="1" dirty="0" err="1"/>
              <a:t>Timi</a:t>
            </a:r>
            <a:r>
              <a:rPr lang="en-US" sz="4000" b="1" dirty="0"/>
              <a:t> Bina </a:t>
            </a:r>
          </a:p>
          <a:p>
            <a:pPr algn="ctr"/>
            <a:r>
              <a:rPr lang="en-US" sz="4000" b="1" dirty="0"/>
              <a:t> </a:t>
            </a:r>
          </a:p>
          <a:p>
            <a:pPr algn="ctr"/>
            <a:r>
              <a:rPr lang="en-US" sz="4000" b="1" dirty="0" err="1"/>
              <a:t>Dae</a:t>
            </a:r>
            <a:r>
              <a:rPr lang="en-US" sz="4000" b="1" dirty="0"/>
              <a:t> Rae </a:t>
            </a:r>
            <a:r>
              <a:rPr lang="en-US" sz="4000" b="1" dirty="0" err="1"/>
              <a:t>Naa</a:t>
            </a:r>
            <a:r>
              <a:rPr lang="en-US" sz="4000" b="1" dirty="0"/>
              <a:t>….. Rae </a:t>
            </a:r>
            <a:r>
              <a:rPr lang="en-US" sz="4000" b="1" dirty="0" err="1"/>
              <a:t>Naa</a:t>
            </a:r>
            <a:r>
              <a:rPr lang="en-US" sz="4000" b="1" dirty="0"/>
              <a:t> </a:t>
            </a:r>
            <a:r>
              <a:rPr lang="en-US" sz="4000" b="1" dirty="0" err="1"/>
              <a:t>Dae</a:t>
            </a:r>
            <a:r>
              <a:rPr lang="en-US" sz="4000" b="1" dirty="0"/>
              <a:t> Rae </a:t>
            </a:r>
            <a:r>
              <a:rPr lang="en-US" sz="4000" b="1" dirty="0" err="1"/>
              <a:t>Naa</a:t>
            </a:r>
            <a:r>
              <a:rPr lang="en-US" sz="4000" b="1" dirty="0"/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05088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Macintosh PowerPoint</Application>
  <PresentationFormat>Widescreen</PresentationFormat>
  <Paragraphs>22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2021-09-02T02:26:34Z</dcterms:created>
  <dcterms:modified xsi:type="dcterms:W3CDTF">2021-09-02T02:27:24Z</dcterms:modified>
</cp:coreProperties>
</file>