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513" r:id="rId2"/>
    <p:sldId id="50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6" d="100"/>
          <a:sy n="96" d="100"/>
        </p:scale>
        <p:origin x="6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190E2-A2EA-404D-9E3C-B28F97D5E005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8DDD3-1879-304C-9F45-CDB8EC3A1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79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48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245A-0B9B-F645-8E59-88B05695F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3AEA44-0808-BD48-98F0-4AD8BC0B08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EC029-F862-F74B-A2E3-D465DBB09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A40B-F2EC-DC45-9769-1D2332305680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664C8-12BD-C54D-A919-E6D71028D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F37F2-0837-9240-BE87-2A66C923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C1203-3B34-F74C-B5A8-892219AB7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29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7229E-BB9A-D640-BD36-3F1E1767D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F79F5-4C8B-0E46-850C-1F859EBA5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4114D-2738-2742-8B53-4F7F811B2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A40B-F2EC-DC45-9769-1D2332305680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A7A19-06DC-FF43-9019-59139524A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65E7D-784D-E14B-9DB7-E01CA9A79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C1203-3B34-F74C-B5A8-892219AB7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2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7D256-2227-824A-A7F8-132D690EB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2B9A1-D54B-8C44-A1AC-E11348189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2BB20-6397-DB49-A9CD-551188D93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A40B-F2EC-DC45-9769-1D2332305680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E4E7-2C96-EE48-9567-BEDF5A31E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BC00F-0477-7946-A65A-4D31A639F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C1203-3B34-F74C-B5A8-892219AB7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27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61B6E-98C4-AD4D-AA0B-5B103FB1E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60961-5EE0-6540-AD9F-2DC3728B1C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B629B9-7CB3-4949-B4B9-FC05227F4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91BAEE-2862-844A-9803-B1FAD620F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A40B-F2EC-DC45-9769-1D2332305680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681B28-711A-A345-8C34-294B1F5A4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F4F790-AE29-FA44-98F6-51CC36001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C1203-3B34-F74C-B5A8-892219AB7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5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F5E96-B3B9-1C41-87E0-6E4037D4E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2EBC2-7F5A-9E46-8C0F-DBE910EA5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E27C6C-4719-5F45-A39E-32FB7D5085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EABE0A-F57C-0B41-BE2A-E6DE7696C4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D6EF62-B59E-A14C-8296-BA59CDE741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08226E-4175-FF40-A829-8AA94D3B6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A40B-F2EC-DC45-9769-1D2332305680}" type="datetimeFigureOut">
              <a:rPr lang="en-US" smtClean="0"/>
              <a:t>9/1/21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E9AED8-AEC4-C340-ADF9-77CC74DFF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47EF61-4BA9-CD42-99F1-C7EF22788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C1203-3B34-F74C-B5A8-892219AB7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912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4C86D-5868-BF4C-8D21-2815C42AE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8DD13D-F124-EF4E-92F6-B6C80F158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A40B-F2EC-DC45-9769-1D2332305680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E60E0-72F5-4D47-887A-C5EEFDC08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F40954-C6E2-2F4C-9DEA-CC7F90BCE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C1203-3B34-F74C-B5A8-892219AB7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AFDBDF-8F4B-4F4E-9C56-0E9C33BF0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A40B-F2EC-DC45-9769-1D2332305680}" type="datetimeFigureOut">
              <a:rPr lang="en-US" smtClean="0"/>
              <a:t>9/1/21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724084-6843-EE44-94F7-4C849AC0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1BE611-ED44-8548-8330-A1FEBADDD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C1203-3B34-F74C-B5A8-892219AB7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50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9BA8E-94A5-F745-9725-BB428B34D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B82D6-D8FB-C249-B232-C0578B345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DC9B9-2FA1-0F4D-8C6F-9FD0F1152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6CC207-46E0-6048-AA3E-91A7957CD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A40B-F2EC-DC45-9769-1D2332305680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7818D0-2FCF-DE48-8704-53AB203CB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AF69A6-5E6E-DB49-9618-C5245CB96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C1203-3B34-F74C-B5A8-892219AB7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384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53F5A-08E9-CA41-85F9-66C35AB1C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5DEFD4-FCB0-E64C-AA73-8FE02E6115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211DB-CCDE-1748-8DC0-675AF4CA6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082F11-97B4-F841-A079-22E75BA0E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A40B-F2EC-DC45-9769-1D2332305680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8F3E53-0FF9-E440-BF61-259226D6F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73EC65-3292-334A-8350-E7CF68927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C1203-3B34-F74C-B5A8-892219AB7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154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537CC-67CF-2546-A29C-501BDB05F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2F543B-E5AA-9C4B-BB8F-90BADEDD4F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C5BC0-A912-1249-A4E5-14FBEDAC6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A40B-F2EC-DC45-9769-1D2332305680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B6F40-3295-7049-9CB9-B984FB847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3E12C-23CF-C24F-93AF-C6F72EF1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C1203-3B34-F74C-B5A8-892219AB7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70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2E5838-F81E-424C-8A5F-48AE85DB52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9A264-D86B-614F-8454-0BC6C7A1F4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BC4B9-4514-D847-B925-A6EBB00E9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A40B-F2EC-DC45-9769-1D2332305680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86671-7E24-684E-85DB-B7BCD74E9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B4967-8C76-CB46-95DD-EBA20474F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C1203-3B34-F74C-B5A8-892219AB7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9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645FDB-FC81-A446-973B-E9A100090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43D81-86E9-FE44-894D-1A92F87FE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E026A-7CF0-C34C-9860-283695428D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4A40B-F2EC-DC45-9769-1D2332305680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597DC-6F68-1C44-8D78-ABB564E98A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62EA4-3985-6241-A494-6A2F967955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C1203-3B34-F74C-B5A8-892219AB7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12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7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BCF0EFF-DA4B-3542-9A62-3448646D33AF}"/>
              </a:ext>
            </a:extLst>
          </p:cNvPr>
          <p:cNvSpPr/>
          <p:nvPr/>
        </p:nvSpPr>
        <p:spPr>
          <a:xfrm>
            <a:off x="-28577" y="151748"/>
            <a:ext cx="12015787" cy="625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3000" b="1" dirty="0">
                <a:solidFill>
                  <a:srgbClr val="FF0000"/>
                </a:solidFill>
                <a:highlight>
                  <a:srgbClr val="FFFF00"/>
                </a:highlight>
                <a:latin typeface="Roboto" panose="02000000000000000000" pitchFamily="2" charset="0"/>
              </a:rPr>
              <a:t>धन्यवाद के साथ स्तुति गाऊँगा</a:t>
            </a:r>
            <a:r>
              <a:rPr lang="en-US" sz="3000" b="1" dirty="0">
                <a:solidFill>
                  <a:srgbClr val="FF0000"/>
                </a:solidFill>
                <a:highlight>
                  <a:srgbClr val="FFFF00"/>
                </a:highlight>
                <a:latin typeface="Roboto" panose="02000000000000000000" pitchFamily="2" charset="0"/>
              </a:rPr>
              <a:t> ( 3</a:t>
            </a:r>
            <a:r>
              <a:rPr lang="en-US" sz="3000" b="1" baseline="30000" dirty="0">
                <a:solidFill>
                  <a:srgbClr val="FF0000"/>
                </a:solidFill>
                <a:highlight>
                  <a:srgbClr val="FFFF00"/>
                </a:highlight>
                <a:latin typeface="Roboto" panose="02000000000000000000" pitchFamily="2" charset="0"/>
              </a:rPr>
              <a:t>rd</a:t>
            </a:r>
            <a:r>
              <a:rPr lang="en-US" sz="3000" b="1" dirty="0">
                <a:solidFill>
                  <a:srgbClr val="FF0000"/>
                </a:solidFill>
                <a:highlight>
                  <a:srgbClr val="FFFF00"/>
                </a:highlight>
                <a:latin typeface="Roboto" panose="02000000000000000000" pitchFamily="2" charset="0"/>
              </a:rPr>
              <a:t> C= D# )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rgbClr val="333333"/>
                </a:solidFill>
                <a:latin typeface="Roboto" panose="02000000000000000000" pitchFamily="2" charset="0"/>
              </a:rPr>
              <a:t>(</a:t>
            </a:r>
            <a:r>
              <a:rPr lang="hi-IN" sz="3000" b="1" dirty="0">
                <a:solidFill>
                  <a:srgbClr val="333333"/>
                </a:solidFill>
                <a:latin typeface="Roboto" panose="02000000000000000000" pitchFamily="2" charset="0"/>
              </a:rPr>
              <a:t>धन्यवाद के साथ स्तुति गाऊँगा हे येशू मेरे खुदा,</a:t>
            </a:r>
            <a:r>
              <a:rPr lang="en-US" sz="3000" b="1" dirty="0">
                <a:solidFill>
                  <a:srgbClr val="333333"/>
                </a:solidFill>
                <a:latin typeface="Roboto" panose="02000000000000000000" pitchFamily="2" charset="0"/>
              </a:rPr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Dhanyavad</a:t>
            </a:r>
            <a:r>
              <a:rPr lang="en-US" sz="3000" b="1" dirty="0"/>
              <a:t> </a:t>
            </a:r>
            <a:r>
              <a:rPr lang="en-US" sz="3000" b="1" dirty="0" err="1"/>
              <a:t>Ke</a:t>
            </a:r>
            <a:r>
              <a:rPr lang="en-US" sz="3000" b="1" dirty="0"/>
              <a:t> </a:t>
            </a:r>
            <a:r>
              <a:rPr lang="en-US" sz="3000" b="1" dirty="0" err="1"/>
              <a:t>Sath</a:t>
            </a:r>
            <a:r>
              <a:rPr lang="en-US" sz="3000" b="1" dirty="0"/>
              <a:t> </a:t>
            </a:r>
            <a:r>
              <a:rPr lang="en-US" sz="3000" b="1" dirty="0" err="1"/>
              <a:t>Stuti</a:t>
            </a:r>
            <a:r>
              <a:rPr lang="en-US" sz="3000" b="1" dirty="0"/>
              <a:t> </a:t>
            </a:r>
            <a:r>
              <a:rPr lang="en-US" sz="3000" b="1" dirty="0" err="1"/>
              <a:t>Gaunga</a:t>
            </a:r>
            <a:r>
              <a:rPr lang="en-US" sz="3000" b="1" dirty="0"/>
              <a:t>, Hey </a:t>
            </a:r>
            <a:r>
              <a:rPr lang="en-US" sz="3000" b="1" dirty="0" err="1"/>
              <a:t>Yeeshu</a:t>
            </a:r>
            <a:r>
              <a:rPr lang="en-US" sz="3000" b="1" dirty="0"/>
              <a:t> Mere </a:t>
            </a:r>
            <a:r>
              <a:rPr lang="en-US" sz="3000" b="1" dirty="0" err="1"/>
              <a:t>Khuda</a:t>
            </a:r>
            <a:r>
              <a:rPr lang="en-US" sz="3000" b="1" dirty="0"/>
              <a:t>) 2</a:t>
            </a:r>
            <a:br>
              <a:rPr lang="hi-IN" sz="3000" b="1" dirty="0"/>
            </a:br>
            <a:r>
              <a:rPr lang="en-US" sz="3000" b="1" dirty="0"/>
              <a:t>(</a:t>
            </a:r>
            <a:r>
              <a:rPr lang="hi-IN" sz="3000" b="1" dirty="0">
                <a:solidFill>
                  <a:srgbClr val="333333"/>
                </a:solidFill>
                <a:latin typeface="Roboto" panose="02000000000000000000" pitchFamily="2" charset="0"/>
              </a:rPr>
              <a:t>उपकार तेरे हैं बेशुमार कोटि कोटि स्तुति धन्यवाद</a:t>
            </a:r>
            <a:r>
              <a:rPr lang="en-US" sz="3000" b="1" dirty="0">
                <a:solidFill>
                  <a:srgbClr val="333333"/>
                </a:solidFill>
                <a:latin typeface="Roboto" panose="02000000000000000000" pitchFamily="2" charset="0"/>
              </a:rPr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Upkar</a:t>
            </a:r>
            <a:r>
              <a:rPr lang="en-US" sz="3000" b="1" dirty="0"/>
              <a:t> </a:t>
            </a:r>
            <a:r>
              <a:rPr lang="en-US" sz="3000" b="1" dirty="0" err="1"/>
              <a:t>Tere</a:t>
            </a:r>
            <a:r>
              <a:rPr lang="en-US" sz="3000" b="1" dirty="0"/>
              <a:t> Hain </a:t>
            </a:r>
            <a:r>
              <a:rPr lang="en-US" sz="3000" b="1" dirty="0" err="1"/>
              <a:t>Beshumar</a:t>
            </a:r>
            <a:r>
              <a:rPr lang="en-US" sz="3000" b="1" dirty="0"/>
              <a:t>, </a:t>
            </a:r>
            <a:r>
              <a:rPr lang="en-US" sz="3000" b="1" dirty="0" err="1"/>
              <a:t>Koti-Koti</a:t>
            </a:r>
            <a:r>
              <a:rPr lang="en-US" sz="3000" b="1" dirty="0"/>
              <a:t> </a:t>
            </a:r>
            <a:r>
              <a:rPr lang="en-US" sz="3000" b="1" dirty="0" err="1"/>
              <a:t>Stuti</a:t>
            </a:r>
            <a:r>
              <a:rPr lang="en-US" sz="3000" b="1" dirty="0"/>
              <a:t> </a:t>
            </a:r>
            <a:r>
              <a:rPr lang="en-US" sz="3000" b="1" dirty="0" err="1"/>
              <a:t>Dhanyavad</a:t>
            </a:r>
            <a:r>
              <a:rPr lang="en-US" sz="30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hi-IN" sz="3000" b="1" dirty="0"/>
              <a:t>योग्यता से बढ़ के दिया है अपनी दया से तूने मुझे,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Yogyata</a:t>
            </a:r>
            <a:r>
              <a:rPr lang="en-US" sz="3000" b="1" dirty="0"/>
              <a:t> Se </a:t>
            </a:r>
            <a:r>
              <a:rPr lang="en-US" sz="3000" b="1" dirty="0" err="1"/>
              <a:t>Badke</a:t>
            </a:r>
            <a:r>
              <a:rPr lang="en-US" sz="3000" b="1" dirty="0"/>
              <a:t> Diya Hai, </a:t>
            </a:r>
            <a:r>
              <a:rPr lang="en-US" sz="3000" b="1" dirty="0" err="1"/>
              <a:t>Apni</a:t>
            </a:r>
            <a:r>
              <a:rPr lang="en-US" sz="3000" b="1" dirty="0"/>
              <a:t> </a:t>
            </a:r>
            <a:r>
              <a:rPr lang="en-US" sz="3000" b="1" dirty="0" err="1"/>
              <a:t>Daya</a:t>
            </a:r>
            <a:r>
              <a:rPr lang="en-US" sz="3000" b="1" dirty="0"/>
              <a:t> Se Tune </a:t>
            </a:r>
            <a:r>
              <a:rPr lang="en-US" sz="3000" b="1" dirty="0" err="1"/>
              <a:t>Mujhe</a:t>
            </a:r>
            <a:r>
              <a:rPr lang="en-US" sz="3000" b="1" dirty="0"/>
              <a:t>,</a:t>
            </a:r>
            <a:br>
              <a:rPr lang="hi-IN" sz="3000" b="1" dirty="0"/>
            </a:br>
            <a:r>
              <a:rPr lang="en-US" sz="3000" b="1" dirty="0"/>
              <a:t>(</a:t>
            </a:r>
            <a:r>
              <a:rPr lang="hi-IN" sz="3000" b="1" dirty="0"/>
              <a:t>माँगने से ज़्यादा मिला मुझे आभारी हूँ प्रभु मैं</a:t>
            </a:r>
            <a:r>
              <a:rPr lang="en-US" sz="30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Mangne</a:t>
            </a:r>
            <a:r>
              <a:rPr lang="en-US" sz="3000" b="1" dirty="0"/>
              <a:t> Se </a:t>
            </a:r>
            <a:r>
              <a:rPr lang="en-US" sz="3000" b="1" dirty="0" err="1"/>
              <a:t>Zyada</a:t>
            </a:r>
            <a:r>
              <a:rPr lang="en-US" sz="3000" b="1" dirty="0"/>
              <a:t> Mila </a:t>
            </a:r>
            <a:r>
              <a:rPr lang="en-US" sz="3000" b="1" dirty="0" err="1"/>
              <a:t>Mujhe</a:t>
            </a:r>
            <a:r>
              <a:rPr lang="en-US" sz="3000" b="1" dirty="0"/>
              <a:t>, </a:t>
            </a:r>
            <a:r>
              <a:rPr lang="en-US" sz="3000" b="1" dirty="0" err="1"/>
              <a:t>Abhari</a:t>
            </a:r>
            <a:r>
              <a:rPr lang="en-US" sz="3000" b="1" dirty="0"/>
              <a:t> Hun Prabhu Main)2</a:t>
            </a:r>
          </a:p>
        </p:txBody>
      </p:sp>
    </p:spTree>
    <p:extLst>
      <p:ext uri="{BB962C8B-B14F-4D97-AF65-F5344CB8AC3E}">
        <p14:creationId xmlns:p14="http://schemas.microsoft.com/office/powerpoint/2010/main" val="3998806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43136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196EAA-F09F-894B-A7D7-8343A188F66F}"/>
              </a:ext>
            </a:extLst>
          </p:cNvPr>
          <p:cNvSpPr/>
          <p:nvPr/>
        </p:nvSpPr>
        <p:spPr>
          <a:xfrm>
            <a:off x="-134159" y="336705"/>
            <a:ext cx="12458701" cy="8879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/>
              <a:t>(</a:t>
            </a:r>
            <a:r>
              <a:rPr lang="hi-IN" sz="3200" b="1" dirty="0"/>
              <a:t>तू है सच्चा ज़िन्दा खुदा तुझ पर ही भरोसा मेरा</a:t>
            </a:r>
            <a:r>
              <a:rPr lang="en-US" sz="3200" b="1" dirty="0"/>
              <a:t>)2</a:t>
            </a:r>
            <a:br>
              <a:rPr lang="hi-IN" sz="3200" b="1" dirty="0"/>
            </a:br>
            <a:r>
              <a:rPr lang="en-US" sz="3200" b="1" dirty="0"/>
              <a:t>(Tu Hai Sacha </a:t>
            </a:r>
            <a:r>
              <a:rPr lang="en-US" sz="3200" b="1" dirty="0" err="1"/>
              <a:t>Zinda</a:t>
            </a:r>
            <a:r>
              <a:rPr lang="en-US" sz="3200" b="1" dirty="0"/>
              <a:t> </a:t>
            </a:r>
            <a:r>
              <a:rPr lang="en-US" sz="3200" b="1" dirty="0" err="1"/>
              <a:t>Khuda</a:t>
            </a:r>
            <a:r>
              <a:rPr lang="en-US" sz="3200" b="1" dirty="0"/>
              <a:t>, </a:t>
            </a:r>
            <a:r>
              <a:rPr lang="en-US" sz="3200" b="1" dirty="0" err="1"/>
              <a:t>Tujh</a:t>
            </a:r>
            <a:r>
              <a:rPr lang="en-US" sz="3200" b="1" dirty="0"/>
              <a:t> Par Hi </a:t>
            </a:r>
            <a:r>
              <a:rPr lang="en-US" sz="3200" b="1" dirty="0" err="1"/>
              <a:t>Bharosa</a:t>
            </a:r>
            <a:r>
              <a:rPr lang="en-US" sz="3200" b="1" dirty="0"/>
              <a:t> </a:t>
            </a:r>
            <a:r>
              <a:rPr lang="en-US" sz="3200" b="1" dirty="0" err="1"/>
              <a:t>Mera</a:t>
            </a:r>
            <a:r>
              <a:rPr lang="en-US" sz="3200" b="1" dirty="0"/>
              <a:t>)2</a:t>
            </a:r>
            <a:br>
              <a:rPr lang="en-US" sz="3200" b="1" dirty="0"/>
            </a:br>
            <a:r>
              <a:rPr lang="en-US" sz="3200" b="1" dirty="0"/>
              <a:t>(</a:t>
            </a:r>
            <a:r>
              <a:rPr lang="hi-IN" sz="3200" b="1" dirty="0"/>
              <a:t>सेवा पूरी करके पाऊँ इनाम प्रभु ऐसा दो वरदान</a:t>
            </a:r>
            <a:r>
              <a:rPr lang="en-US" sz="3200" b="1" dirty="0"/>
              <a:t>)2</a:t>
            </a:r>
            <a:br>
              <a:rPr lang="hi-IN" sz="3200" b="1" dirty="0"/>
            </a:br>
            <a:r>
              <a:rPr lang="en-US" sz="3200" b="1" dirty="0"/>
              <a:t>(</a:t>
            </a:r>
            <a:r>
              <a:rPr lang="en-US" sz="3200" b="1" dirty="0" err="1"/>
              <a:t>Seva</a:t>
            </a:r>
            <a:r>
              <a:rPr lang="en-US" sz="3200" b="1" dirty="0"/>
              <a:t> </a:t>
            </a:r>
            <a:r>
              <a:rPr lang="en-US" sz="3200" b="1" dirty="0" err="1"/>
              <a:t>Puri</a:t>
            </a:r>
            <a:r>
              <a:rPr lang="en-US" sz="3200" b="1" dirty="0"/>
              <a:t> </a:t>
            </a:r>
            <a:r>
              <a:rPr lang="en-US" sz="3200" b="1" dirty="0" err="1"/>
              <a:t>Karke</a:t>
            </a:r>
            <a:r>
              <a:rPr lang="en-US" sz="3200" b="1" dirty="0"/>
              <a:t> </a:t>
            </a:r>
            <a:r>
              <a:rPr lang="en-US" sz="3200" b="1" dirty="0" err="1"/>
              <a:t>Paun</a:t>
            </a:r>
            <a:r>
              <a:rPr lang="en-US" sz="3200" b="1" dirty="0"/>
              <a:t> </a:t>
            </a:r>
            <a:r>
              <a:rPr lang="en-US" sz="3200" b="1" dirty="0" err="1"/>
              <a:t>Inam</a:t>
            </a:r>
            <a:r>
              <a:rPr lang="en-US" sz="3200" b="1" dirty="0"/>
              <a:t>, Prabhu </a:t>
            </a:r>
            <a:r>
              <a:rPr lang="en-US" sz="3200" b="1" dirty="0" err="1"/>
              <a:t>Aisa</a:t>
            </a:r>
            <a:r>
              <a:rPr lang="en-US" sz="3200" b="1" dirty="0"/>
              <a:t> Do </a:t>
            </a:r>
            <a:r>
              <a:rPr lang="en-US" sz="3200" b="1" dirty="0" err="1"/>
              <a:t>Vardan</a:t>
            </a:r>
            <a:r>
              <a:rPr lang="en-US" sz="32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333333"/>
                </a:solidFill>
                <a:latin typeface="Roboto" panose="02000000000000000000" pitchFamily="2" charset="0"/>
              </a:rPr>
              <a:t>(</a:t>
            </a:r>
            <a:r>
              <a:rPr lang="hi-IN" sz="3200" b="1" dirty="0">
                <a:solidFill>
                  <a:srgbClr val="333333"/>
                </a:solidFill>
                <a:latin typeface="Roboto" panose="02000000000000000000" pitchFamily="2" charset="0"/>
              </a:rPr>
              <a:t>धन्यवाद के साथ स्तुति गाऊँगा हे येशू मेरे खुदा,</a:t>
            </a:r>
            <a:r>
              <a:rPr lang="en-US" sz="3200" b="1" dirty="0">
                <a:solidFill>
                  <a:srgbClr val="333333"/>
                </a:solidFill>
                <a:latin typeface="Roboto" panose="02000000000000000000" pitchFamily="2" charset="0"/>
              </a:rPr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(</a:t>
            </a:r>
            <a:r>
              <a:rPr lang="en-US" sz="3200" b="1" dirty="0" err="1"/>
              <a:t>Dhanyavad</a:t>
            </a:r>
            <a:r>
              <a:rPr lang="en-US" sz="3200" b="1" dirty="0"/>
              <a:t> </a:t>
            </a:r>
            <a:r>
              <a:rPr lang="en-US" sz="3200" b="1" dirty="0" err="1"/>
              <a:t>Ke</a:t>
            </a:r>
            <a:r>
              <a:rPr lang="en-US" sz="3200" b="1" dirty="0"/>
              <a:t> </a:t>
            </a:r>
            <a:r>
              <a:rPr lang="en-US" sz="3200" b="1" dirty="0" err="1"/>
              <a:t>Sath</a:t>
            </a:r>
            <a:r>
              <a:rPr lang="en-US" sz="3200" b="1" dirty="0"/>
              <a:t> </a:t>
            </a:r>
            <a:r>
              <a:rPr lang="en-US" sz="3200" b="1" dirty="0" err="1"/>
              <a:t>Stuti</a:t>
            </a:r>
            <a:r>
              <a:rPr lang="en-US" sz="3200" b="1" dirty="0"/>
              <a:t> </a:t>
            </a:r>
            <a:r>
              <a:rPr lang="en-US" sz="3200" b="1" dirty="0" err="1"/>
              <a:t>Gaunga</a:t>
            </a:r>
            <a:r>
              <a:rPr lang="en-US" sz="3200" b="1" dirty="0"/>
              <a:t>, Hey </a:t>
            </a:r>
            <a:r>
              <a:rPr lang="en-US" sz="3200" b="1" dirty="0" err="1"/>
              <a:t>Yeeshu</a:t>
            </a:r>
            <a:r>
              <a:rPr lang="en-US" sz="3200" b="1" dirty="0"/>
              <a:t> Mere </a:t>
            </a:r>
            <a:r>
              <a:rPr lang="en-US" sz="3200" b="1" dirty="0" err="1"/>
              <a:t>Khuda</a:t>
            </a:r>
            <a:r>
              <a:rPr lang="en-US" sz="3200" b="1" dirty="0"/>
              <a:t>) 2</a:t>
            </a:r>
            <a:br>
              <a:rPr lang="hi-IN" sz="3200" b="1" dirty="0"/>
            </a:br>
            <a:r>
              <a:rPr lang="en-US" sz="3200" b="1" dirty="0"/>
              <a:t>(</a:t>
            </a:r>
            <a:r>
              <a:rPr lang="hi-IN" sz="3200" b="1" dirty="0">
                <a:solidFill>
                  <a:srgbClr val="333333"/>
                </a:solidFill>
                <a:latin typeface="Roboto" panose="02000000000000000000" pitchFamily="2" charset="0"/>
              </a:rPr>
              <a:t>उपकार तेरे हैं बेशुमार कोटि कोटि स्तुति धन्यवाद</a:t>
            </a:r>
            <a:r>
              <a:rPr lang="en-US" sz="3200" b="1" dirty="0">
                <a:solidFill>
                  <a:srgbClr val="333333"/>
                </a:solidFill>
                <a:latin typeface="Roboto" panose="02000000000000000000" pitchFamily="2" charset="0"/>
              </a:rPr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(</a:t>
            </a:r>
            <a:r>
              <a:rPr lang="en-US" sz="3200" b="1" dirty="0" err="1"/>
              <a:t>Upkar</a:t>
            </a:r>
            <a:r>
              <a:rPr lang="en-US" sz="3200" b="1" dirty="0"/>
              <a:t> </a:t>
            </a:r>
            <a:r>
              <a:rPr lang="en-US" sz="3200" b="1" dirty="0" err="1"/>
              <a:t>Tere</a:t>
            </a:r>
            <a:r>
              <a:rPr lang="en-US" sz="3200" b="1" dirty="0"/>
              <a:t> Hain </a:t>
            </a:r>
            <a:r>
              <a:rPr lang="en-US" sz="3200" b="1" dirty="0" err="1"/>
              <a:t>Beshumar</a:t>
            </a:r>
            <a:r>
              <a:rPr lang="en-US" sz="3200" b="1" dirty="0"/>
              <a:t>, </a:t>
            </a:r>
            <a:r>
              <a:rPr lang="en-US" sz="3200" b="1" dirty="0" err="1"/>
              <a:t>Koti-Koti</a:t>
            </a:r>
            <a:r>
              <a:rPr lang="en-US" sz="3200" b="1" dirty="0"/>
              <a:t> </a:t>
            </a:r>
            <a:r>
              <a:rPr lang="en-US" sz="3200" b="1" dirty="0" err="1"/>
              <a:t>Stuti</a:t>
            </a:r>
            <a:r>
              <a:rPr lang="en-US" sz="3200" b="1" dirty="0"/>
              <a:t> </a:t>
            </a:r>
            <a:r>
              <a:rPr lang="en-US" sz="3200" b="1" dirty="0" err="1"/>
              <a:t>Dhanyavad</a:t>
            </a:r>
            <a:r>
              <a:rPr lang="en-US" sz="3200" b="1" dirty="0"/>
              <a:t>)2</a:t>
            </a:r>
          </a:p>
          <a:p>
            <a:pPr algn="ctr">
              <a:lnSpc>
                <a:spcPct val="150000"/>
              </a:lnSpc>
            </a:pPr>
            <a:br>
              <a:rPr lang="en-US" sz="3200" b="1" dirty="0"/>
            </a:br>
            <a:br>
              <a:rPr lang="en-US" sz="3200" b="1" dirty="0"/>
            </a:br>
            <a:br>
              <a:rPr lang="hi-IN" sz="3200" b="1" dirty="0"/>
            </a:b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19614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219</Words>
  <Application>Microsoft Macintosh PowerPoint</Application>
  <PresentationFormat>Widescreen</PresentationFormat>
  <Paragraphs>13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Roboto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2021-09-02T02:14:56Z</dcterms:created>
  <dcterms:modified xsi:type="dcterms:W3CDTF">2021-09-02T02:16:07Z</dcterms:modified>
</cp:coreProperties>
</file>