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170"/>
  </p:normalViewPr>
  <p:slideViewPr>
    <p:cSldViewPr snapToGrid="0" snapToObjects="1">
      <p:cViewPr varScale="1">
        <p:scale>
          <a:sx n="90" d="100"/>
          <a:sy n="90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AB880-B342-0B4E-B50E-7EA6AF6263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5A9C36-5154-0E40-8888-1193B7E34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5FE16-206C-514A-AF40-1B73E3839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480CE-2AD1-4E42-8208-BCEE6042C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EFFF5-4A92-6244-8A26-4F8115FF3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74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4BF91-2676-FD4F-BB52-87B1B12D9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60081-5BB0-5646-927C-13D9BF041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0CC9B-8C51-5946-8DE3-996FD75B5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6C888-CE04-664B-8D5F-AFE8FA8F6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8AADC4-B2D2-CC45-B2A9-47482EDBC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1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E9709-41DB-E445-8A94-FB3E9BAF8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4F66F-E7BC-554E-A293-08D2CE03F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0EFBF-6D70-1D4B-BCEF-14F6F8C0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8942B-086E-1746-815C-54EE94DC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23042-6663-EC40-8BE6-8D73CDADA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67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095B6-A052-C44B-8E0B-EE16D7C9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C4D62-322B-C14C-912E-46344244C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978B2F-83DC-A948-9170-71160E53ED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C2E27-B5AC-DE45-B463-660EC6CCC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7775A1-E158-0A47-8AD8-2D264585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BCE40-E053-DB43-91C6-DFD68588F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0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80B43-7C1B-BE4A-A963-0DFE0DF86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440CF-7134-F341-90FB-EF31C6372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B99E01-F395-8D44-A73F-142B34225C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596F6-2BDD-A243-997E-83C9D31476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57ED78-D43E-BF49-AA8D-5A6B97DD7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9B316B-3A0F-094E-ADE3-878FDED1A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241E2C-D0E2-584C-9F8C-A62DCEF25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1BB00F-CF88-1B41-AE66-8CFD24460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1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607E-7FBB-3C48-A542-80B92C47A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642D89-31B1-1C40-B12C-8D8D2AF4A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72CCD6-6180-FE48-B32C-2622E47C2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2D6480-20AD-CA49-9CE3-E1FB8CD35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70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646EF-370F-CE4A-8B88-37AF75F2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B77D2B-A16C-A944-A157-B5EF4E02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FB8BB-D70C-2246-B2FD-2C9AAEE5E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46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3A935-8F7E-6F46-9FD3-957C1255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08883-466A-1D49-A569-21766643C7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B1A113-2521-9646-B77E-6107E9050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2A55C-83C9-C340-937F-2AF9B7F4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4E8A9B-8D41-A84C-8B9E-4E8F3A930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6B5444-0B18-0A45-A8BD-D2A6C2E24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47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27944-00AF-FC42-BB13-E2A26D5F1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EDF474-FD23-AD41-9810-D03A34B9F3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77150-7DC1-B345-885E-BACCF263E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1EF1F9-2EF5-3246-8607-9A867DC78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6F3E58-3BD4-FE41-BECA-3724426FF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DE296-BDA0-4C4B-B6B8-FDAED9E31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51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CCF5E-1998-5748-9FAC-A6CD817DF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E44AAF-E9D3-874D-A3A7-AC37D8275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5888A-7750-9247-9757-226A2F246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7879B-0B52-3346-B2C7-6C5681956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01F26-795B-F843-9976-E59B5BCEE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47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BFD9FE-694D-CD42-BC8E-989069E167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6CB760-77E8-4147-9BA3-FF9C15A856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56787-8AA4-C746-8C8A-F302EBA8C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5BCF5A-C978-0941-828F-1F9E6AF76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AF1F6-96DF-2D48-939F-98D513C1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171E61-1D2A-264B-BD29-F2AF2E0F7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F45D00-5B45-F34F-BEE1-E1F99D1BF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9306C-3982-EE44-B938-5609412F16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FB531-1EA3-2F49-BD02-938A79805D1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71D73-72E6-AF46-B742-D4B5F0C93B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C041C-DCFF-9341-94E8-0944D9462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6D8BC-0544-704F-B63A-9316CC76ED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27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759930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963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A6C016F-8D5E-4245-9A67-52D47274C087}"/>
              </a:ext>
            </a:extLst>
          </p:cNvPr>
          <p:cNvSpPr/>
          <p:nvPr/>
        </p:nvSpPr>
        <p:spPr>
          <a:xfrm>
            <a:off x="-129154" y="-55826"/>
            <a:ext cx="12192001" cy="8792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50000"/>
              </a:lnSpc>
            </a:pPr>
            <a:r>
              <a:rPr lang="ne-NP" sz="2900" b="1" dirty="0">
                <a:solidFill>
                  <a:srgbClr val="FF0000"/>
                </a:solidFill>
                <a:highlight>
                  <a:srgbClr val="FFFF00"/>
                </a:highlight>
              </a:rPr>
              <a:t>धेरै प्रेम</a:t>
            </a:r>
            <a:r>
              <a:rPr lang="en-US" sz="2900" b="1" dirty="0">
                <a:solidFill>
                  <a:srgbClr val="FF0000"/>
                </a:solidFill>
                <a:highlight>
                  <a:srgbClr val="FFFF00"/>
                </a:highlight>
              </a:rPr>
              <a:t>, </a:t>
            </a:r>
            <a:r>
              <a:rPr lang="ne-NP" sz="2900" b="1" dirty="0">
                <a:solidFill>
                  <a:srgbClr val="FF0000"/>
                </a:solidFill>
                <a:highlight>
                  <a:srgbClr val="FFFF00"/>
                </a:highlight>
              </a:rPr>
              <a:t>धेरै शक्ति</a:t>
            </a:r>
            <a:r>
              <a:rPr lang="en-US" sz="2900" b="1" dirty="0">
                <a:solidFill>
                  <a:srgbClr val="FF0000"/>
                </a:solidFill>
                <a:highlight>
                  <a:srgbClr val="FFFF00"/>
                </a:highlight>
              </a:rPr>
              <a:t> ( E minor)</a:t>
            </a:r>
          </a:p>
          <a:p>
            <a:pPr marL="228600" algn="ctr">
              <a:lnSpc>
                <a:spcPct val="150000"/>
              </a:lnSpc>
            </a:pPr>
            <a:r>
              <a:rPr lang="ne-NP" sz="2900" b="1" dirty="0"/>
              <a:t>धेरै प्रेम</a:t>
            </a:r>
            <a:r>
              <a:rPr lang="en-US" sz="2900" b="1" dirty="0"/>
              <a:t>, </a:t>
            </a:r>
            <a:r>
              <a:rPr lang="ne-NP" sz="2900" b="1" dirty="0"/>
              <a:t>धेरै शक्ति</a:t>
            </a:r>
            <a:r>
              <a:rPr lang="en-US" sz="2900" b="1" dirty="0"/>
              <a:t>, </a:t>
            </a:r>
            <a:r>
              <a:rPr lang="ne-NP" sz="2900" b="1" dirty="0"/>
              <a:t>तपाईं मेरो जीवनमा (२)</a:t>
            </a:r>
            <a:endParaRPr lang="en-US" sz="2900" b="1" dirty="0"/>
          </a:p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Dherai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Maya,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Dherai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Shakti,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Tapai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Mero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Jiwanma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)2</a:t>
            </a:r>
          </a:p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900" b="1" dirty="0"/>
              <a:t>आराधना गर्छु मेरो सारा हृदयले</a:t>
            </a:r>
            <a:r>
              <a:rPr lang="en-US" sz="2900" b="1" dirty="0"/>
              <a:t>,</a:t>
            </a:r>
            <a:endParaRPr lang="en-US" sz="29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Aaradhana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Garchu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Mero Sara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Hridayale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</a:p>
          <a:p>
            <a:pPr marL="228600" algn="ctr">
              <a:lnSpc>
                <a:spcPct val="150000"/>
              </a:lnSpc>
            </a:pPr>
            <a:r>
              <a:rPr lang="ne-NP" sz="2900" b="1" dirty="0"/>
              <a:t>आराधना गर्छु मेरो सारा मनले</a:t>
            </a:r>
            <a:endParaRPr lang="en-US" sz="2900" b="1" dirty="0"/>
          </a:p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Aaradhana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Garchu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Mero Sara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Maanley</a:t>
            </a:r>
            <a:endParaRPr lang="en-US" sz="2900" b="1" dirty="0"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ne-NP" sz="2900" b="1" dirty="0"/>
              <a:t>आराधना गर्छु मेरो सारा बलले</a:t>
            </a:r>
            <a:endParaRPr lang="en-US" sz="2900" b="1" dirty="0">
              <a:latin typeface="Calibri" panose="020F0502020204030204" pitchFamily="34" charset="0"/>
              <a:cs typeface="Mangal" panose="02040503050203030202" pitchFamily="18" charset="0"/>
            </a:endParaRPr>
          </a:p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Aaradhana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Garchu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Mero Sara </a:t>
            </a:r>
            <a:r>
              <a:rPr lang="en-US" sz="2900" b="1" dirty="0" err="1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Baaley</a:t>
            </a:r>
            <a:endParaRPr lang="en-US" sz="2900" b="1" dirty="0">
              <a:latin typeface="Times New Roman" panose="02020603050405020304" pitchFamily="18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en-US" sz="2900" b="1" dirty="0"/>
              <a:t>                            </a:t>
            </a:r>
            <a:r>
              <a:rPr lang="ne-NP" sz="2900" b="1" dirty="0"/>
              <a:t>कारण तपाईं मेरो प्रभु</a:t>
            </a:r>
            <a:r>
              <a:rPr lang="en-US" sz="2900" b="1" dirty="0"/>
              <a:t>,</a:t>
            </a:r>
            <a:r>
              <a:rPr lang="ne-NP" sz="2900" b="1" dirty="0"/>
              <a:t> मेरो येशु ।</a:t>
            </a:r>
            <a:endParaRPr lang="en-US" sz="2900" b="1" dirty="0"/>
          </a:p>
          <a:p>
            <a:pPr algn="ctr"/>
            <a:r>
              <a:rPr lang="en-US" sz="2900" b="1" dirty="0"/>
              <a:t>Karan </a:t>
            </a:r>
            <a:r>
              <a:rPr lang="en-US" sz="2900" b="1" dirty="0" err="1"/>
              <a:t>Tapai</a:t>
            </a:r>
            <a:r>
              <a:rPr lang="en-US" sz="2900" b="1" dirty="0"/>
              <a:t> Mero Prabhu, Mero </a:t>
            </a:r>
            <a:r>
              <a:rPr lang="en-US" sz="2900" b="1" dirty="0" err="1"/>
              <a:t>Yeshu</a:t>
            </a:r>
            <a:endParaRPr lang="en-US" sz="2900" b="1" dirty="0"/>
          </a:p>
          <a:p>
            <a:pPr algn="ctr"/>
            <a:endParaRPr lang="en-US" sz="2900" b="1" dirty="0"/>
          </a:p>
          <a:p>
            <a:pPr algn="ctr"/>
            <a:endParaRPr lang="en-US" sz="2900" b="1" dirty="0"/>
          </a:p>
          <a:p>
            <a:pPr marL="22860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sz="29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122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2021-09-06T03:17:51Z</dcterms:created>
  <dcterms:modified xsi:type="dcterms:W3CDTF">2021-09-06T03:18:14Z</dcterms:modified>
</cp:coreProperties>
</file>