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434" r:id="rId2"/>
    <p:sldId id="435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08"/>
    <p:restoredTop sz="95170"/>
  </p:normalViewPr>
  <p:slideViewPr>
    <p:cSldViewPr snapToGrid="0" snapToObjects="1">
      <p:cViewPr varScale="1">
        <p:scale>
          <a:sx n="96" d="100"/>
          <a:sy n="96" d="100"/>
        </p:scale>
        <p:origin x="624" y="1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936FC5-2050-FC45-92AA-C7B5725B19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6D375A9-95EF-BD4F-8DAD-D2CA86B7BC22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CBF96B-F5D9-4F45-ACF3-ADBA699C81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693A8-A6FE-F54D-8DB5-FAFA61ADE5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BD1199-EBB9-3041-8AE3-F863DA00B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754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8D415E-3D9C-F947-9350-DC3CCAB6EE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41322A1-CBD5-9A42-B359-1855E07295C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2BEC73-11D2-2F4D-8675-5960960A7C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D1E8549-A643-DB47-BDAA-E8807AB8AC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16524E-9791-A941-858D-0F3DA4DFEE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30318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3AF111-2934-5045-88B8-3BB081FC55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B3FBFA3-67B9-794A-8372-8158D570FA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495B92-7894-C645-A24F-D18EFE52BB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DF852EE-EB38-3E4F-B53B-C4E22FC176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B9089A-74B8-DB43-A52B-37583C24C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659115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D108D2-6B73-3643-8BD2-294611C2C2B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534028F-A33C-A74A-8DD8-6DD83789771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3D226BB6-150E-8D4F-A6D6-878E8FA261A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042243-7C52-BE43-B642-29CDFE055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97D7153-95D3-FD4B-8A14-26705EC08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0D9FD8-196C-2740-83D0-4B617AFAE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492514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F17B4-0348-2145-A0EF-B2C528422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E7A173-22DA-5649-914D-3C06F8BB8C6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E874571-B98D-B04B-8F03-D31D5A3028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A038854-9FE3-FF4F-A350-9765C31A68B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3CA0E89-C09C-BF48-A908-DF11AAD0541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0C16A0F-7DD9-C347-9864-2546E1B68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DCC51E-B791-064F-81AA-C28DBA6E5A6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061E028-DFFC-4B4F-A43C-B3C9F96FFB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3273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C59F21-5B17-C249-B065-4975E87BA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90A75DD-7719-7848-9978-27AD81FC09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14B5AB-A92A-5C41-B99A-058CCC291B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1A176B2-A444-844C-BFA8-FBB85C01A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639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38AB7B8-0B5A-384A-A994-90587B7A78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C6C7E12-88A6-2E4B-A72E-34A490F12EC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C05E4F3-D9DA-9141-91A8-E95A597E3C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6373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AB0A72-C0F9-B74B-9650-A13310814B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7A9851-6D63-234E-8B8A-67DDD85B26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6E1B4A-532E-6347-A4ED-E7F39BC69A1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D2C38D5-B4A5-DC49-8CC8-430B670C677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A9CF478-C8F7-4448-8736-316B3678EC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8F444D0-2C33-4548-819A-F9131D51AD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9540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BB5F61-A2CD-A545-B67C-05760AAFEF8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C6AC4CF6-F380-E94B-80C1-CEBD3BE09D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9A4DB8E-3599-3945-9C63-4F69C14CD7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BD30EC-9D28-A24B-9BA5-35AAC53540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B575219-3CBE-1444-ABA4-84762FA3BA1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FF04226-6943-7D47-91B1-8914B72E6B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375601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1D9E0-2C43-FC49-9562-C258D06FDC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B31943-B4C1-0C46-882B-1F20B15B826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DFB8B2-FC70-0B4D-83B8-BB6A62AF76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73381D-0719-1F4D-8472-9AB2D6456B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8FE6AF9-7CB3-684A-8F73-FC4CF01BDD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68266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C84D193-98AB-C042-9076-581058FE020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AB36365-2F25-2B42-AC2E-A482B57D6BA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F901C-6EA1-2A4C-B0F2-11A9BCC7D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9E63DC-5E22-554E-BE6D-4DBC254CBD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0F6B6A-F35C-484A-ABF0-8AB38A3383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7247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DA70026-47D3-B849-9766-520DD75237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30BDBEA-BFA5-BC47-8209-7FD8695E079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A949867-F654-144B-BC1D-C83F21BF0F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E0346F1-F193-1949-B454-CDD0AD676960}" type="datetimeFigureOut">
              <a:rPr lang="en-US" smtClean="0"/>
              <a:t>9/1/21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E5F7F59-886C-FC4C-AABA-83B06344332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6DA3B9A-AD9F-7E4C-BDC1-2FE907371DF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1C8F717-73FA-164F-AB86-50557119F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16552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567" y="114300"/>
            <a:ext cx="12192001" cy="685800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83B7B9A7-C86B-8A4F-B225-2CA349104442}"/>
              </a:ext>
            </a:extLst>
          </p:cNvPr>
          <p:cNvSpPr/>
          <p:nvPr/>
        </p:nvSpPr>
        <p:spPr>
          <a:xfrm>
            <a:off x="-567" y="-214654"/>
            <a:ext cx="11916341" cy="775366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50000"/>
              </a:lnSpc>
            </a:pPr>
            <a:r>
              <a:rPr lang="hi-IN" sz="3500" b="1" dirty="0">
                <a:solidFill>
                  <a:srgbClr val="FF0000"/>
                </a:solidFill>
                <a:highlight>
                  <a:srgbClr val="FFFF00"/>
                </a:highlight>
                <a:latin typeface="system-ui"/>
              </a:rPr>
              <a:t>परमेश्वरको राज्य आओस्‌</a:t>
            </a:r>
            <a:r>
              <a:rPr lang="en-US" sz="3500" b="1" dirty="0">
                <a:solidFill>
                  <a:srgbClr val="FF0000"/>
                </a:solidFill>
                <a:highlight>
                  <a:srgbClr val="FFFF00"/>
                </a:highlight>
                <a:latin typeface="system-ui"/>
              </a:rPr>
              <a:t> ( G Major)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(परमेश्वरको राज्य आओस्‌, परमेश्वरको राज्य नै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Parmeshor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ko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Rajaya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Awos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,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Parmeshor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ko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Rajaya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nai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परमेश्वरको राज्य आओस्‌, हाम्रो बिचमा, हाम्रो बिचमा) (२)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Parmeshor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ko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Rajaya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Ahahos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, Hamro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Bichama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, Hamro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Bichama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 (परमेश्वरको राज्यमा शान्ति आनन्द छ) (4) 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Parmeshor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ko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Rajaya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ma Shanti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Annad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cha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(पराक्रम र महिमा उहाँलाई नै छ) (२)</a:t>
            </a:r>
            <a:endParaRPr lang="en-US" sz="3000" b="1" dirty="0">
              <a:solidFill>
                <a:srgbClr val="050505"/>
              </a:solidFill>
              <a:latin typeface="system-ui"/>
            </a:endParaRPr>
          </a:p>
          <a:p>
            <a:pPr algn="ctr">
              <a:lnSpc>
                <a:spcPct val="150000"/>
              </a:lnSpc>
            </a:pP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Parakram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ra Mahima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wahalai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nai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cha</a:t>
            </a:r>
          </a:p>
          <a:p>
            <a:pPr algn="ctr">
              <a:lnSpc>
                <a:spcPct val="150000"/>
              </a:lnSpc>
            </a:pPr>
            <a:r>
              <a:rPr lang="hi-IN" sz="3000" b="1" dirty="0">
                <a:solidFill>
                  <a:srgbClr val="050505"/>
                </a:solidFill>
                <a:latin typeface="system-ui"/>
              </a:rPr>
              <a:t> परमेश्वरलाई होस्‌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..</a:t>
            </a:r>
            <a:r>
              <a:rPr lang="hi-IN" sz="3000" b="1" dirty="0">
                <a:solidFill>
                  <a:srgbClr val="050505"/>
                </a:solidFill>
                <a:latin typeface="system-ui"/>
              </a:rPr>
              <a:t>परमेश्वरको राज्य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Parmeshor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lai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hos..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Parmeshor</a:t>
            </a:r>
            <a:r>
              <a:rPr lang="en-US" sz="3000" b="1" dirty="0">
                <a:solidFill>
                  <a:srgbClr val="050505"/>
                </a:solidFill>
                <a:latin typeface="system-ui"/>
              </a:rPr>
              <a:t> ko </a:t>
            </a:r>
            <a:r>
              <a:rPr lang="en-US" sz="3000" b="1" dirty="0" err="1">
                <a:solidFill>
                  <a:srgbClr val="050505"/>
                </a:solidFill>
                <a:latin typeface="system-ui"/>
              </a:rPr>
              <a:t>rajaya</a:t>
            </a:r>
            <a:endParaRPr lang="en-US" sz="3000" b="1" dirty="0"/>
          </a:p>
        </p:txBody>
      </p:sp>
    </p:spTree>
    <p:extLst>
      <p:ext uri="{BB962C8B-B14F-4D97-AF65-F5344CB8AC3E}">
        <p14:creationId xmlns:p14="http://schemas.microsoft.com/office/powerpoint/2010/main" val="303889111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>
            <a:extLst>
              <a:ext uri="{FF2B5EF4-FFF2-40B4-BE49-F238E27FC236}">
                <a16:creationId xmlns:a16="http://schemas.microsoft.com/office/drawing/2014/main" id="{0DD634D7-130E-D645-9D32-FF3B4A7D01E7}"/>
              </a:ext>
            </a:extLst>
          </p:cNvPr>
          <p:cNvSpPr txBox="1"/>
          <p:nvPr/>
        </p:nvSpPr>
        <p:spPr>
          <a:xfrm>
            <a:off x="-1" y="-352052"/>
            <a:ext cx="12191435" cy="704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endParaRPr lang="en-US" sz="3000" b="1" spc="300" dirty="0">
              <a:solidFill>
                <a:schemeClr val="bg1"/>
              </a:solidFill>
              <a:latin typeface="BLACK LIVES" panose="02000A03000000000000" pitchFamily="2" charset="0"/>
            </a:endParaRPr>
          </a:p>
        </p:txBody>
      </p:sp>
      <p:pic>
        <p:nvPicPr>
          <p:cNvPr id="5" name="Picture 4" descr="A picture containing bird, white, tern&#10;&#10;Description automatically generated">
            <a:extLst>
              <a:ext uri="{FF2B5EF4-FFF2-40B4-BE49-F238E27FC236}">
                <a16:creationId xmlns:a16="http://schemas.microsoft.com/office/drawing/2014/main" id="{D19E66C8-EDED-2C49-96F2-6CE06D0C99B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00013"/>
            <a:ext cx="12192001" cy="6858000"/>
          </a:xfrm>
          <a:prstGeom prst="rect">
            <a:avLst/>
          </a:prstGeom>
        </p:spPr>
      </p:pic>
      <p:sp>
        <p:nvSpPr>
          <p:cNvPr id="4" name="Title 1">
            <a:extLst>
              <a:ext uri="{FF2B5EF4-FFF2-40B4-BE49-F238E27FC236}">
                <a16:creationId xmlns:a16="http://schemas.microsoft.com/office/drawing/2014/main" id="{AA9B4555-F201-D84B-A84A-79ED7B794A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-1" y="3529013"/>
            <a:ext cx="11796712" cy="3584958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hi-IN" sz="3500" b="1" dirty="0"/>
              <a:t>मेरो हृदयले येशूको लागि नयाँ गीत गाउँछु (२)</a:t>
            </a:r>
            <a:br>
              <a:rPr lang="en-US" sz="3500" b="1" dirty="0"/>
            </a:br>
            <a:r>
              <a:rPr lang="en-US" sz="3500" b="1" dirty="0"/>
              <a:t>Mero </a:t>
            </a:r>
            <a:r>
              <a:rPr lang="en-US" sz="3500" b="1" dirty="0" err="1"/>
              <a:t>Hridya</a:t>
            </a:r>
            <a:r>
              <a:rPr lang="en-US" sz="3500" b="1" dirty="0"/>
              <a:t> la </a:t>
            </a:r>
            <a:r>
              <a:rPr lang="en-US" sz="3500" b="1" dirty="0" err="1"/>
              <a:t>Yeshu</a:t>
            </a:r>
            <a:r>
              <a:rPr lang="en-US" sz="3500" b="1" dirty="0"/>
              <a:t> ko </a:t>
            </a:r>
            <a:r>
              <a:rPr lang="en-US" sz="3500" b="1" dirty="0" err="1"/>
              <a:t>lagi</a:t>
            </a:r>
            <a:r>
              <a:rPr lang="en-US" sz="3500" b="1" dirty="0"/>
              <a:t> </a:t>
            </a:r>
            <a:r>
              <a:rPr lang="en-US" sz="3500" b="1" dirty="0" err="1"/>
              <a:t>naya</a:t>
            </a:r>
            <a:r>
              <a:rPr lang="en-US" sz="3500" b="1" dirty="0"/>
              <a:t> </a:t>
            </a:r>
            <a:r>
              <a:rPr lang="en-US" sz="3500" b="1" dirty="0" err="1"/>
              <a:t>geet</a:t>
            </a:r>
            <a:r>
              <a:rPr lang="en-US" sz="3500" b="1" dirty="0"/>
              <a:t> </a:t>
            </a:r>
            <a:r>
              <a:rPr lang="en-US" sz="3500" b="1" dirty="0" err="1"/>
              <a:t>gaucha</a:t>
            </a:r>
            <a:br>
              <a:rPr lang="en-US" sz="3500" b="1" dirty="0"/>
            </a:br>
            <a:r>
              <a:rPr lang="hi-IN" sz="3500" b="1" dirty="0"/>
              <a:t> उचाल्छु म मेरा हातहरु उचाल्छु म मेरा</a:t>
            </a:r>
            <a:r>
              <a:rPr lang="en-US" sz="3500" b="1" dirty="0"/>
              <a:t> </a:t>
            </a:r>
            <a:r>
              <a:rPr lang="hi-IN" sz="3500" b="1" dirty="0"/>
              <a:t>स्वरहरु (२) </a:t>
            </a:r>
            <a:br>
              <a:rPr lang="en-US" sz="3500" b="1" dirty="0"/>
            </a:br>
            <a:r>
              <a:rPr lang="en-US" sz="3500" b="1" dirty="0" err="1"/>
              <a:t>Uchalchu</a:t>
            </a:r>
            <a:r>
              <a:rPr lang="en-US" sz="3500" b="1" dirty="0"/>
              <a:t> ma </a:t>
            </a:r>
            <a:r>
              <a:rPr lang="en-US" sz="3500" b="1" dirty="0" err="1"/>
              <a:t>mera</a:t>
            </a:r>
            <a:r>
              <a:rPr lang="en-US" sz="3500" b="1" dirty="0"/>
              <a:t> </a:t>
            </a:r>
            <a:r>
              <a:rPr lang="en-US" sz="3500" b="1" dirty="0" err="1"/>
              <a:t>Haat</a:t>
            </a:r>
            <a:r>
              <a:rPr lang="en-US" sz="3500" b="1" dirty="0"/>
              <a:t> </a:t>
            </a:r>
            <a:r>
              <a:rPr lang="en-US" sz="3500" b="1" dirty="0" err="1"/>
              <a:t>haru</a:t>
            </a:r>
            <a:r>
              <a:rPr lang="en-US" sz="3500" b="1" dirty="0"/>
              <a:t> </a:t>
            </a:r>
            <a:r>
              <a:rPr lang="en-US" sz="3500" b="1" dirty="0" err="1"/>
              <a:t>Uchalchu</a:t>
            </a:r>
            <a:r>
              <a:rPr lang="en-US" sz="3500" b="1" dirty="0"/>
              <a:t> ma </a:t>
            </a:r>
            <a:r>
              <a:rPr lang="en-US" sz="3500" b="1" dirty="0" err="1"/>
              <a:t>mera</a:t>
            </a:r>
            <a:r>
              <a:rPr lang="en-US" sz="3500" b="1" dirty="0"/>
              <a:t> Shoor </a:t>
            </a:r>
            <a:r>
              <a:rPr lang="en-US" sz="3500" b="1" dirty="0" err="1"/>
              <a:t>haru</a:t>
            </a:r>
            <a:r>
              <a:rPr lang="en-US" sz="3500" b="1" dirty="0"/>
              <a:t> </a:t>
            </a:r>
            <a:br>
              <a:rPr lang="en-US" sz="3500" b="1" dirty="0"/>
            </a:br>
            <a:r>
              <a:rPr lang="hi-IN" sz="3500" b="1" dirty="0"/>
              <a:t>आत्मा र सत्यताले उनको आरधना गर्छु</a:t>
            </a:r>
            <a:br>
              <a:rPr lang="en-US" sz="3500" b="1" dirty="0"/>
            </a:br>
            <a:r>
              <a:rPr lang="en-US" sz="3500" b="1" dirty="0" err="1"/>
              <a:t>Atma</a:t>
            </a:r>
            <a:r>
              <a:rPr lang="en-US" sz="3500" b="1" dirty="0"/>
              <a:t> ra </a:t>
            </a:r>
            <a:r>
              <a:rPr lang="en-US" sz="3500" b="1" dirty="0" err="1"/>
              <a:t>Sahataytah</a:t>
            </a:r>
            <a:r>
              <a:rPr lang="en-US" sz="3500" b="1" dirty="0"/>
              <a:t> la </a:t>
            </a:r>
            <a:r>
              <a:rPr lang="en-US" sz="3500" b="1" dirty="0" err="1"/>
              <a:t>Unu</a:t>
            </a:r>
            <a:r>
              <a:rPr lang="en-US" sz="3500" b="1" dirty="0"/>
              <a:t> ko </a:t>
            </a:r>
            <a:r>
              <a:rPr lang="en-US" sz="3500" b="1" dirty="0" err="1"/>
              <a:t>Aaradhana</a:t>
            </a:r>
            <a:r>
              <a:rPr lang="en-US" sz="3500" b="1" dirty="0"/>
              <a:t> </a:t>
            </a:r>
            <a:r>
              <a:rPr lang="en-US" sz="3500" b="1" dirty="0" err="1"/>
              <a:t>Garchu</a:t>
            </a:r>
            <a:br>
              <a:rPr lang="en-US" sz="3500" b="1" dirty="0"/>
            </a:br>
            <a:r>
              <a:rPr lang="hi-IN" sz="3500" b="1" dirty="0"/>
              <a:t> हृदयको गहिराईमा प्रेम उनको पाउनेछु (२) </a:t>
            </a:r>
            <a:br>
              <a:rPr lang="en-US" sz="3500" b="1" dirty="0"/>
            </a:br>
            <a:r>
              <a:rPr lang="en-US" sz="3500" b="1" dirty="0" err="1"/>
              <a:t>Hridya</a:t>
            </a:r>
            <a:r>
              <a:rPr lang="en-US" sz="3500" b="1" dirty="0"/>
              <a:t> ko </a:t>
            </a:r>
            <a:r>
              <a:rPr lang="en-US" sz="3500" b="1" dirty="0" err="1"/>
              <a:t>Garaihey</a:t>
            </a:r>
            <a:r>
              <a:rPr lang="en-US" sz="3500" b="1" dirty="0"/>
              <a:t> ma Prem </a:t>
            </a:r>
            <a:r>
              <a:rPr lang="en-US" sz="3500" b="1" dirty="0" err="1"/>
              <a:t>Unu</a:t>
            </a:r>
            <a:r>
              <a:rPr lang="en-US" sz="3500" b="1" dirty="0"/>
              <a:t> </a:t>
            </a:r>
            <a:r>
              <a:rPr lang="en-US" sz="3500" b="1" dirty="0" err="1"/>
              <a:t>Pauna</a:t>
            </a:r>
            <a:r>
              <a:rPr lang="en-US" sz="3500" b="1" dirty="0"/>
              <a:t> chu</a:t>
            </a:r>
            <a:br>
              <a:rPr lang="en-US" sz="3500" b="1" dirty="0"/>
            </a:br>
            <a:r>
              <a:rPr lang="hi-IN" sz="3500" b="1" dirty="0"/>
              <a:t>उचाल्छु म...</a:t>
            </a:r>
            <a:r>
              <a:rPr lang="en-US" sz="3500" b="1" dirty="0"/>
              <a:t> </a:t>
            </a:r>
            <a:r>
              <a:rPr lang="en-US" sz="3500" b="1" dirty="0" err="1"/>
              <a:t>Unchalchu</a:t>
            </a:r>
            <a:r>
              <a:rPr lang="en-US" sz="3500" b="1" dirty="0"/>
              <a:t> ma </a:t>
            </a:r>
          </a:p>
        </p:txBody>
      </p:sp>
    </p:spTree>
    <p:extLst>
      <p:ext uri="{BB962C8B-B14F-4D97-AF65-F5344CB8AC3E}">
        <p14:creationId xmlns:p14="http://schemas.microsoft.com/office/powerpoint/2010/main" val="219939626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180</Words>
  <Application>Microsoft Macintosh PowerPoint</Application>
  <PresentationFormat>Widescreen</PresentationFormat>
  <Paragraphs>11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Arial</vt:lpstr>
      <vt:lpstr>BLACK LIVES</vt:lpstr>
      <vt:lpstr>Calibri</vt:lpstr>
      <vt:lpstr>Calibri Light</vt:lpstr>
      <vt:lpstr>system-ui</vt:lpstr>
      <vt:lpstr>Office Theme</vt:lpstr>
      <vt:lpstr>PowerPoint Presentation</vt:lpstr>
      <vt:lpstr>मेरो हृदयले येशूको लागि नयाँ गीत गाउँछु (२) Mero Hridya la Yeshu ko lagi naya geet gaucha  उचाल्छु म मेरा हातहरु उचाल्छु म मेरा स्वरहरु (२)  Uchalchu ma mera Haat haru Uchalchu ma mera Shoor haru  आत्मा र सत्यताले उनको आरधना गर्छु Atma ra Sahataytah la Unu ko Aaradhana Garchu  हृदयको गहिराईमा प्रेम उनको पाउनेछु (२)  Hridya ko Garaihey ma Prem Unu Pauna chu उचाल्छु म... Unchalchu ma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Sagar Mukhiya sagar.mukhiya@cortland.edu</dc:creator>
  <cp:lastModifiedBy>Sagar Mukhiya sagar.mukhiya@cortland.edu</cp:lastModifiedBy>
  <cp:revision>1</cp:revision>
  <dcterms:created xsi:type="dcterms:W3CDTF">2021-09-02T02:35:14Z</dcterms:created>
  <dcterms:modified xsi:type="dcterms:W3CDTF">2021-09-02T02:35:49Z</dcterms:modified>
</cp:coreProperties>
</file>