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504" r:id="rId2"/>
    <p:sldId id="50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F9E16-DD7F-9444-8564-B4C6A0993016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E1822-2545-A14B-AAC8-DC93749B0E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7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946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3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2C5F9-FB88-864D-BF0E-D755D612A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43A476-0236-FD45-821F-B582518AB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EBD05-BE76-B24E-B0F5-F379FAB1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BD225-D7CE-6148-B96C-02BB94FE5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56AF6-FBF0-5043-BF55-D305D450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8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C4D57-F40C-1B41-9AFC-E5DAD037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BC6C-BFDA-1C47-A4D4-CF0E4D0F6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F2A3D-01E9-D14F-8F82-80E1254EF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D6D5A-B1D6-CF48-8609-C7EAFF5F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1A533-48C3-AF41-BCF8-EC61156D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6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F7E00-C161-D94B-9801-1F029B626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D05CA-9B45-7C45-A3F9-37862C002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0BAA6-CAC1-5B44-B0DA-3161A0162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AC2CE-4665-0649-A3D5-FC0BA50E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C4257-92FE-8047-A923-89FA36E4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5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3D4D-5147-8542-B881-05887546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63635-E5A9-9846-B184-A4BD7E42C0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88BE12-DCE9-D549-B402-FE239CE0B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922BA-8008-CD4E-BB7C-28765CB0C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662F7-0990-224F-A294-F821815B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CFF72-8A80-2C49-A833-DE527C3B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5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1DC55-4E1C-E34E-88D4-41BC98AEE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EDD16-FFED-074D-8B63-429BFCABC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641A7-0481-3344-A15B-10149D320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2B8239-39BF-2F41-8A64-E604D7521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F980BD-2BA1-5544-A671-3301B79F5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EDCF7B-12BB-6247-8693-852E2CB5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8DEF54-BB58-0541-BBA7-9C1ED423B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C47D94-A7C6-0C45-98FF-11C58374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1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EA81-57DF-BB41-AC30-F2F6ABED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F9052B-3990-FF46-A8D3-0B2386B8B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61F91B-2438-E74D-AA28-F729037C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FD69D2-A9BB-7B49-BFC2-FD7DCB9BF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54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F8B2D-0474-EE4E-9884-4ED00C16D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0C619E-BC66-EB4E-ABCF-8904FE335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A8B98-7FE1-534D-8825-369F7FF98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5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B14C-71CD-F64D-8DE5-F49A40AEC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90472-13DB-924F-9665-73B6B6F4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828AF-98B2-D94D-9AB5-875BAF4DB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FF81B-8ED2-FE4D-8761-B20253A8D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7A4FA-445C-7E4A-AC6E-7C2EF6534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7874C-82CF-7A4A-B57E-6EC6ADB4D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31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A3885-55FA-A94E-9D40-4B87EB7BA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6E68A9-A165-1D41-9C68-946307607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695F4-6F11-FC44-A1FA-BE7B1C7DD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97E25-D1C5-E846-A4F9-208B5655C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5976E-BB45-824D-9E01-161CCA5D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A16E3-CDCC-844F-9CE1-1445089D5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0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A9970-2376-1544-B2A9-10D111CD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57F83F-9F4E-4049-92C1-F86962D8E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113D6-6D8D-C74B-B4EA-9EA4B73DB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B2FDA-ED31-3B48-A5E5-505ED6A3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3A6E2-7B8A-BE47-8445-06696049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8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6FFD00-7ACA-BF42-A5A0-98571CC1F4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F05D72-7FA6-244F-9B32-22CD5B480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7BB06-8C50-964C-8973-684901B92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CCC64-D025-9449-A9A2-2CFB6DB14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AFFD6-B4A2-5949-BFCC-07402B079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7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51A32C-C0E7-1747-9A5B-B27883B9E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FF571-47D1-3D46-88C1-2FBC2EA53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AD492-19B6-6445-8253-54B7F157F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28967-D159-2246-B4E6-E9CD7FAEF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F8571-43C1-8542-A6AD-5FDB7AAD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5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572488-583D-AC45-9863-86B951990D2A}"/>
              </a:ext>
            </a:extLst>
          </p:cNvPr>
          <p:cNvSpPr/>
          <p:nvPr/>
        </p:nvSpPr>
        <p:spPr>
          <a:xfrm>
            <a:off x="-200026" y="422411"/>
            <a:ext cx="12192000" cy="5662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FF0000"/>
                </a:solidFill>
                <a:highlight>
                  <a:srgbClr val="FFFF00"/>
                </a:highlight>
                <a:latin typeface="Roboto" panose="02000000000000000000" pitchFamily="2" charset="0"/>
              </a:rPr>
              <a:t>म उभिन तयार छु</a:t>
            </a:r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  <a:latin typeface="Roboto" panose="02000000000000000000" pitchFamily="2" charset="0"/>
              </a:rPr>
              <a:t> ( E-Major)</a:t>
            </a:r>
          </a:p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030303"/>
                </a:solidFill>
                <a:latin typeface="Roboto" panose="02000000000000000000" pitchFamily="2" charset="0"/>
              </a:rPr>
              <a:t>म उभिन तयार छु तपाईको मंदिर भई </a:t>
            </a:r>
            <a:endParaRPr lang="en-US" sz="35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Mo </a:t>
            </a:r>
            <a:r>
              <a:rPr lang="en-US" sz="3500" b="1" dirty="0" err="1"/>
              <a:t>uvina</a:t>
            </a:r>
            <a:r>
              <a:rPr lang="en-US" sz="3500" b="1" dirty="0"/>
              <a:t> </a:t>
            </a:r>
            <a:r>
              <a:rPr lang="en-US" sz="3500" b="1" dirty="0" err="1"/>
              <a:t>tayar</a:t>
            </a:r>
            <a:r>
              <a:rPr lang="en-US" sz="3500" b="1" dirty="0"/>
              <a:t> chu </a:t>
            </a:r>
            <a:r>
              <a:rPr lang="en-US" sz="3500" b="1" dirty="0" err="1"/>
              <a:t>tapai</a:t>
            </a:r>
            <a:r>
              <a:rPr lang="en-US" sz="3500" b="1" dirty="0"/>
              <a:t> ko mandir </a:t>
            </a:r>
            <a:r>
              <a:rPr lang="en-US" sz="3500" b="1" dirty="0" err="1"/>
              <a:t>vahi</a:t>
            </a:r>
            <a:endParaRPr lang="en-US" sz="35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030303"/>
                </a:solidFill>
                <a:latin typeface="Roboto" panose="02000000000000000000" pitchFamily="2" charset="0"/>
              </a:rPr>
              <a:t>म उभिन तयार छु तपाईको बास स्थान भई । </a:t>
            </a:r>
            <a:endParaRPr lang="en-US" sz="35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Mo </a:t>
            </a:r>
            <a:r>
              <a:rPr lang="en-US" sz="3500" b="1" dirty="0" err="1"/>
              <a:t>uvina</a:t>
            </a:r>
            <a:r>
              <a:rPr lang="en-US" sz="3500" b="1" dirty="0"/>
              <a:t> </a:t>
            </a:r>
            <a:r>
              <a:rPr lang="en-US" sz="3500" b="1" dirty="0" err="1"/>
              <a:t>tayar</a:t>
            </a:r>
            <a:r>
              <a:rPr lang="en-US" sz="3500" b="1" dirty="0"/>
              <a:t> chu </a:t>
            </a:r>
            <a:r>
              <a:rPr lang="en-US" sz="3500" b="1" dirty="0" err="1"/>
              <a:t>tapai</a:t>
            </a:r>
            <a:r>
              <a:rPr lang="en-US" sz="3500" b="1" dirty="0"/>
              <a:t> ko </a:t>
            </a:r>
            <a:r>
              <a:rPr lang="en-US" sz="3500" b="1" dirty="0" err="1"/>
              <a:t>basestan</a:t>
            </a:r>
            <a:r>
              <a:rPr lang="en-US" sz="3500" b="1" dirty="0"/>
              <a:t> </a:t>
            </a:r>
            <a:r>
              <a:rPr lang="en-US" sz="3500" b="1" dirty="0" err="1"/>
              <a:t>vahi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030303"/>
                </a:solidFill>
                <a:latin typeface="Roboto" panose="02000000000000000000" pitchFamily="2" charset="0"/>
              </a:rPr>
              <a:t>आराधनाको वेदी बनाउनलाई प्रार्थनाको घर सजाउनलाई । </a:t>
            </a:r>
            <a:endParaRPr lang="en-US" sz="35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en-US" sz="3500" b="1" dirty="0" err="1"/>
              <a:t>Aaradhana</a:t>
            </a:r>
            <a:r>
              <a:rPr lang="en-US" sz="3500" b="1" dirty="0"/>
              <a:t> ko </a:t>
            </a:r>
            <a:r>
              <a:rPr lang="en-US" sz="3500" b="1" dirty="0" err="1"/>
              <a:t>bedi</a:t>
            </a:r>
            <a:r>
              <a:rPr lang="en-US" sz="3500" b="1" dirty="0"/>
              <a:t> </a:t>
            </a:r>
            <a:r>
              <a:rPr lang="en-US" sz="3500" b="1" dirty="0" err="1"/>
              <a:t>banaunalai</a:t>
            </a:r>
            <a:r>
              <a:rPr lang="en-US" sz="3500" b="1" dirty="0"/>
              <a:t> </a:t>
            </a:r>
            <a:r>
              <a:rPr lang="en-US" sz="3500" b="1" dirty="0" err="1"/>
              <a:t>Prathanako</a:t>
            </a:r>
            <a:r>
              <a:rPr lang="en-US" sz="3500" b="1" dirty="0"/>
              <a:t> gar </a:t>
            </a:r>
            <a:r>
              <a:rPr lang="en-US" sz="3500" b="1" dirty="0" err="1"/>
              <a:t>sajauna</a:t>
            </a:r>
            <a:r>
              <a:rPr lang="en-US" sz="3500" b="1" dirty="0"/>
              <a:t> </a:t>
            </a:r>
            <a:r>
              <a:rPr lang="en-US" sz="3500" b="1" dirty="0" err="1"/>
              <a:t>lai</a:t>
            </a:r>
            <a:r>
              <a:rPr lang="en-US" sz="3500" b="1" dirty="0"/>
              <a:t> )</a:t>
            </a:r>
            <a:endParaRPr lang="en-US" sz="3500" b="1" dirty="0">
              <a:solidFill>
                <a:srgbClr val="030303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535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8A1D68-02F4-9D42-AB2E-BA3B9B350009}"/>
              </a:ext>
            </a:extLst>
          </p:cNvPr>
          <p:cNvSpPr/>
          <p:nvPr/>
        </p:nvSpPr>
        <p:spPr>
          <a:xfrm>
            <a:off x="-1090" y="704104"/>
            <a:ext cx="12192000" cy="4720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3400" b="1" dirty="0">
                <a:solidFill>
                  <a:srgbClr val="030303"/>
                </a:solidFill>
                <a:latin typeface="Roboto" panose="02000000000000000000" pitchFamily="2" charset="0"/>
              </a:rPr>
              <a:t>म हिड़न तयार छु मेरो मित्र येशूसंग</a:t>
            </a:r>
            <a:endParaRPr lang="en-US" sz="34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400" b="1" dirty="0"/>
              <a:t>Mo </a:t>
            </a:r>
            <a:r>
              <a:rPr lang="en-US" sz="3400" b="1" dirty="0" err="1"/>
              <a:t>hidna</a:t>
            </a:r>
            <a:r>
              <a:rPr lang="en-US" sz="3400" b="1" dirty="0"/>
              <a:t> </a:t>
            </a:r>
            <a:r>
              <a:rPr lang="en-US" sz="3400" b="1" dirty="0" err="1"/>
              <a:t>tayar</a:t>
            </a:r>
            <a:r>
              <a:rPr lang="en-US" sz="3400" b="1" dirty="0"/>
              <a:t> chu mero </a:t>
            </a:r>
            <a:r>
              <a:rPr lang="en-US" sz="3400" b="1" dirty="0" err="1"/>
              <a:t>mitra</a:t>
            </a:r>
            <a:r>
              <a:rPr lang="en-US" sz="3400" b="1" dirty="0"/>
              <a:t> </a:t>
            </a:r>
            <a:r>
              <a:rPr lang="en-US" sz="3400" b="1" dirty="0" err="1"/>
              <a:t>yeshu</a:t>
            </a:r>
            <a:r>
              <a:rPr lang="en-US" sz="3400" b="1" dirty="0"/>
              <a:t> </a:t>
            </a:r>
            <a:r>
              <a:rPr lang="en-US" sz="3400" b="1" dirty="0" err="1"/>
              <a:t>sanga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hi-IN" sz="3400" b="1" dirty="0">
                <a:solidFill>
                  <a:srgbClr val="030303"/>
                </a:solidFill>
                <a:latin typeface="Roboto" panose="02000000000000000000" pitchFamily="2" charset="0"/>
              </a:rPr>
              <a:t> म दौड़न तयार छु मेरो कप्तान येशूसंग</a:t>
            </a:r>
            <a:endParaRPr lang="en-US" sz="34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400" b="1" dirty="0"/>
              <a:t>Mo </a:t>
            </a:r>
            <a:r>
              <a:rPr lang="en-US" sz="3400" b="1" dirty="0" err="1"/>
              <a:t>daudana</a:t>
            </a:r>
            <a:r>
              <a:rPr lang="en-US" sz="3400" b="1" dirty="0"/>
              <a:t> </a:t>
            </a:r>
            <a:r>
              <a:rPr lang="en-US" sz="3400" b="1" dirty="0" err="1"/>
              <a:t>tayar</a:t>
            </a:r>
            <a:r>
              <a:rPr lang="en-US" sz="3400" b="1" dirty="0"/>
              <a:t> chu mero </a:t>
            </a:r>
            <a:r>
              <a:rPr lang="en-US" sz="3400" b="1" dirty="0" err="1"/>
              <a:t>kaptan</a:t>
            </a:r>
            <a:r>
              <a:rPr lang="en-US" sz="3400" b="1" dirty="0"/>
              <a:t> </a:t>
            </a:r>
            <a:r>
              <a:rPr lang="en-US" sz="3400" b="1" dirty="0" err="1"/>
              <a:t>yeshu</a:t>
            </a:r>
            <a:r>
              <a:rPr lang="en-US" sz="3400" b="1" dirty="0"/>
              <a:t> </a:t>
            </a:r>
            <a:r>
              <a:rPr lang="en-US" sz="3400" b="1" dirty="0" err="1"/>
              <a:t>sanga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hi-IN" sz="3400" b="1" dirty="0">
                <a:solidFill>
                  <a:srgbClr val="030303"/>
                </a:solidFill>
                <a:latin typeface="Roboto" panose="02000000000000000000" pitchFamily="2" charset="0"/>
              </a:rPr>
              <a:t> आराधनाको वेदी बनाउनलाई प्रार्थनाको घर सजाउनलाई</a:t>
            </a:r>
            <a:endParaRPr lang="en-US" sz="3400" b="1" dirty="0">
              <a:solidFill>
                <a:srgbClr val="030303"/>
              </a:solidFill>
              <a:latin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400" b="1" dirty="0"/>
              <a:t>(</a:t>
            </a:r>
            <a:r>
              <a:rPr lang="en-US" sz="3400" b="1" dirty="0" err="1"/>
              <a:t>Aaradhana</a:t>
            </a:r>
            <a:r>
              <a:rPr lang="en-US" sz="3400" b="1" dirty="0"/>
              <a:t> ko </a:t>
            </a:r>
            <a:r>
              <a:rPr lang="en-US" sz="3400" b="1" dirty="0" err="1"/>
              <a:t>bedi</a:t>
            </a:r>
            <a:r>
              <a:rPr lang="en-US" sz="3400" b="1" dirty="0"/>
              <a:t> </a:t>
            </a:r>
            <a:r>
              <a:rPr lang="en-US" sz="3400" b="1" dirty="0" err="1"/>
              <a:t>banaunalai</a:t>
            </a:r>
            <a:r>
              <a:rPr lang="en-US" sz="3400" b="1" dirty="0"/>
              <a:t> </a:t>
            </a:r>
            <a:r>
              <a:rPr lang="en-US" sz="3400" b="1" dirty="0" err="1"/>
              <a:t>Prathanako</a:t>
            </a:r>
            <a:r>
              <a:rPr lang="en-US" sz="3400" b="1" dirty="0"/>
              <a:t> gar </a:t>
            </a:r>
            <a:r>
              <a:rPr lang="en-US" sz="3400" b="1" dirty="0" err="1"/>
              <a:t>sajauna</a:t>
            </a:r>
            <a:r>
              <a:rPr lang="en-US" sz="3400" b="1" dirty="0"/>
              <a:t> </a:t>
            </a:r>
            <a:r>
              <a:rPr lang="en-US" sz="3400" b="1" dirty="0" err="1"/>
              <a:t>lai</a:t>
            </a:r>
            <a:r>
              <a:rPr lang="en-US" sz="3400" b="1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939797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Macintosh PowerPoint</Application>
  <PresentationFormat>Widescreen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Roboto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2021-09-02T02:19:01Z</dcterms:created>
  <dcterms:modified xsi:type="dcterms:W3CDTF">2021-09-02T02:20:01Z</dcterms:modified>
</cp:coreProperties>
</file>