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50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5170"/>
  </p:normalViewPr>
  <p:slideViewPr>
    <p:cSldViewPr snapToGrid="0" snapToObjects="1">
      <p:cViewPr varScale="1">
        <p:scale>
          <a:sx n="96" d="100"/>
          <a:sy n="96" d="100"/>
        </p:scale>
        <p:origin x="624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17BA1C-87D9-8849-9556-9F3289102AA0}" type="datetimeFigureOut">
              <a:rPr lang="en-US" smtClean="0"/>
              <a:t>9/1/21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B2D9FF-A781-7C4A-BAA3-0D756076A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415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180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D5C57-BD99-8443-89A7-91F76F686E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159867-1D61-F741-9CCD-B511174A66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09DB14-6597-F34D-AB45-EFC0CA14B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D893B-D88C-A144-81DC-AF3739AF4F25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8B7D3B-7ABE-BA40-9C5D-0F5ECD921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8492C0-B5ED-EB45-BF0F-B5B9AFD1C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9DF48-B122-F541-A585-D4302FA7B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357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BBA89-397C-E248-8478-85625CB36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73E658-1F39-FC42-9A95-71F8181C39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B6DA67-70C7-5747-949C-9F084FDBB0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D893B-D88C-A144-81DC-AF3739AF4F25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7D7761-60CF-5F4E-B0B0-1B0FBC36E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94AC99-2AF4-0D4B-A54B-B6AFDD26D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9DF48-B122-F541-A585-D4302FA7B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299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90DE4-1364-7240-B6D6-4216F5D4C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2739B8-DFFC-5142-AA83-42768EEE70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764E2C-2FE9-7647-AB7B-54E4F04054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D893B-D88C-A144-81DC-AF3739AF4F25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0EA596-91A2-EB43-8D7F-B779D4793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B1E83-5307-E544-BB4B-A30CD01C4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9DF48-B122-F541-A585-D4302FA7B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781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FFA3E-23C2-C940-BBC7-3A2D8FE4E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42D17A-99D0-274C-8C4B-2EE0B027F5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25A620-CB43-7A46-BEE6-2772AA7E13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04D797-8749-7C44-86C1-0BCA098A5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D893B-D88C-A144-81DC-AF3739AF4F25}" type="datetimeFigureOut">
              <a:rPr lang="en-US" smtClean="0"/>
              <a:t>9/1/21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72EAAF-5430-F441-A79C-9A3896440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E35EE8-7B65-0047-8864-C49AC44B4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9DF48-B122-F541-A585-D4302FA7B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260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3DD852-F067-7040-8F94-32C3EB8A9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90A098-61BE-1A46-9BA7-4DC6A42E85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A2A6E8-888D-7740-99B8-02EEAF5429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4FC8F8-E1E8-864F-AF44-3DCCFCCA1C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3D2BFE-D716-6B41-B43F-3B8E5E35D9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8AED3CA-8A14-304D-BD04-C2C97D637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D893B-D88C-A144-81DC-AF3739AF4F25}" type="datetimeFigureOut">
              <a:rPr lang="en-US" smtClean="0"/>
              <a:t>9/1/21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E34DB91-2EE3-2B4C-8854-BDB27836E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B98637-D529-5E4C-9B8A-2F11ECEE8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9DF48-B122-F541-A585-D4302FA7B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93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6A085-4609-B243-B29E-AAFFE104D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B753E1-C58E-0740-9FE7-133CDF10E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D893B-D88C-A144-81DC-AF3739AF4F25}" type="datetimeFigureOut">
              <a:rPr lang="en-US" smtClean="0"/>
              <a:t>9/1/21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9E5C51-F58B-BE4C-9F17-4F9BFEA6B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E4049A-EEDF-F74C-8BB9-895537390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9DF48-B122-F541-A585-D4302FA7B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574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5935517-A78C-304A-8BE0-AC5D0AC76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D893B-D88C-A144-81DC-AF3739AF4F25}" type="datetimeFigureOut">
              <a:rPr lang="en-US" smtClean="0"/>
              <a:t>9/1/21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9BFDE7-6AEB-8842-9E86-1633B8A9F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FA1FE5-A5F2-2742-9316-CD1349628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9DF48-B122-F541-A585-D4302FA7B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256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6A489-58C7-7447-94B1-77E239F38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DB0A58-0BAF-6144-91C9-7A2A765594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0971B6-6536-AD49-A9FF-4C9567F002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364179-C987-3047-8ED0-EA50050A6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D893B-D88C-A144-81DC-AF3739AF4F25}" type="datetimeFigureOut">
              <a:rPr lang="en-US" smtClean="0"/>
              <a:t>9/1/21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ACE2CE-C035-D644-AC45-720E8C162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71AF8-B00D-9A4F-9AF7-51713CBB6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9DF48-B122-F541-A585-D4302FA7B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5614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5EBD4-5450-7B41-B7B7-9B280B6E1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CF8B219-3AA5-B340-8E50-CC13DB5C10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7E7B66-459D-C94A-A69D-B802A24140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17FC47-E2D8-2442-9BF2-B1D0F634E2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D893B-D88C-A144-81DC-AF3739AF4F25}" type="datetimeFigureOut">
              <a:rPr lang="en-US" smtClean="0"/>
              <a:t>9/1/21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0226CA-5A00-7E4E-977C-663882485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C54646-5404-5847-8631-B4C116EBF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9DF48-B122-F541-A585-D4302FA7B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085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E1859-0361-8B45-BCF4-6B1493AEE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5287F1-F28E-D546-AD35-03F7C8F2F3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466A38-F6B9-7B4D-B418-4D9C535E2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D893B-D88C-A144-81DC-AF3739AF4F25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BF007F-9482-DE45-B534-33249EBAE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F05118-31B9-0E46-9327-6263EB8A8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9DF48-B122-F541-A585-D4302FA7B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250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8B57AC-A883-414C-B459-F9E42D6D2E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912AC9-F1FD-FA4C-B6EC-F35D72A4BF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3A2CAD-CB61-1745-B79A-9497A2E35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D893B-D88C-A144-81DC-AF3739AF4F25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13C37E-728C-504E-8ED1-B54ED9AA7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FCFD45-1E07-EB4E-BAC4-F8FD0FE43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9DF48-B122-F541-A585-D4302FA7B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760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B8DBA2-0C35-244C-8462-3D71EBA6B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FCC389-15C0-C14A-B44D-639C8D36E1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150BEB-3FFE-6244-8B49-5F8E43F2EB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0D893B-D88C-A144-81DC-AF3739AF4F25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A5521A-528F-B74C-8CD4-5C6DF86904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7212DF-E1B4-1244-9395-6BFC76FEAD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C9DF48-B122-F541-A585-D4302FA7B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471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760B58B6-0A51-F14C-85F8-640AEB7727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6858000"/>
            <a:ext cx="11796712" cy="2954575"/>
          </a:xfrm>
        </p:spPr>
        <p:txBody>
          <a:bodyPr>
            <a:noAutofit/>
          </a:bodyPr>
          <a:lstStyle/>
          <a:p>
            <a:pPr lvl="0">
              <a:lnSpc>
                <a:spcPct val="150000"/>
              </a:lnSpc>
            </a:pPr>
            <a:r>
              <a:rPr lang="ne-NP" sz="3200" b="1" dirty="0">
                <a:solidFill>
                  <a:srgbClr val="FF0000"/>
                </a:solidFill>
                <a:highlight>
                  <a:srgbClr val="FFFF00"/>
                </a:highlight>
              </a:rPr>
              <a:t>म दोउडी )४ अघि बढ्छु। </a:t>
            </a:r>
            <a:r>
              <a:rPr lang="en-US" sz="3200" b="1" dirty="0">
                <a:solidFill>
                  <a:srgbClr val="FF0000"/>
                </a:solidFill>
                <a:highlight>
                  <a:srgbClr val="FFFF00"/>
                </a:highlight>
              </a:rPr>
              <a:t>(4</a:t>
            </a:r>
            <a:r>
              <a:rPr lang="en-US" sz="3200" b="1" baseline="30000" dirty="0">
                <a:solidFill>
                  <a:srgbClr val="FF0000"/>
                </a:solidFill>
                <a:highlight>
                  <a:srgbClr val="FFFF00"/>
                </a:highlight>
              </a:rPr>
              <a:t>th</a:t>
            </a:r>
            <a:r>
              <a:rPr lang="en-US" sz="3200" b="1" dirty="0">
                <a:solidFill>
                  <a:srgbClr val="FF0000"/>
                </a:solidFill>
                <a:highlight>
                  <a:srgbClr val="FFFF00"/>
                </a:highlight>
              </a:rPr>
              <a:t> Fret G = B major, 4/4)</a:t>
            </a:r>
            <a:br>
              <a:rPr lang="en-US" sz="3200" b="1" dirty="0"/>
            </a:br>
            <a:r>
              <a:rPr lang="en-US" sz="3200" b="1" dirty="0"/>
              <a:t> { ( </a:t>
            </a:r>
            <a:r>
              <a:rPr lang="ne-NP" sz="3200" b="1" dirty="0"/>
              <a:t>म दोउडी )४ अघि बढ्छु। </a:t>
            </a:r>
            <a:r>
              <a:rPr lang="en-US" sz="3200" b="1" dirty="0"/>
              <a:t>, </a:t>
            </a:r>
            <a:r>
              <a:rPr lang="ne-NP" sz="3200" b="1" dirty="0"/>
              <a:t>म ( उफ्ररी )४ म नाचीदिन्छु। </a:t>
            </a:r>
            <a:r>
              <a:rPr lang="en-US" sz="3200" b="1" dirty="0"/>
              <a:t>}</a:t>
            </a:r>
            <a:r>
              <a:rPr lang="ne-NP" sz="3200" b="1" dirty="0"/>
              <a:t>२</a:t>
            </a:r>
            <a:br>
              <a:rPr lang="en-US" sz="3200" b="1" dirty="0"/>
            </a:br>
            <a:r>
              <a:rPr lang="en-US" sz="3200" b="1" dirty="0"/>
              <a:t> [ { Ma (</a:t>
            </a:r>
            <a:r>
              <a:rPr lang="en-US" sz="3200" b="1" dirty="0" err="1"/>
              <a:t>Daudhi</a:t>
            </a:r>
            <a:r>
              <a:rPr lang="en-US" sz="3200" b="1" dirty="0"/>
              <a:t>)4 </a:t>
            </a:r>
            <a:r>
              <a:rPr lang="en-US" sz="3200" b="1" dirty="0" err="1"/>
              <a:t>Aaghi</a:t>
            </a:r>
            <a:r>
              <a:rPr lang="en-US" sz="3200" b="1" dirty="0"/>
              <a:t> </a:t>
            </a:r>
            <a:r>
              <a:rPr lang="en-US" sz="3200" b="1" dirty="0" err="1"/>
              <a:t>Badchu</a:t>
            </a:r>
            <a:r>
              <a:rPr lang="en-US" sz="3200" b="1" dirty="0"/>
              <a:t>  Ma (</a:t>
            </a:r>
            <a:r>
              <a:rPr lang="en-US" sz="3200" b="1" dirty="0" err="1"/>
              <a:t>Ufri</a:t>
            </a:r>
            <a:r>
              <a:rPr lang="en-US" sz="3200" b="1" dirty="0"/>
              <a:t>)4 </a:t>
            </a:r>
            <a:r>
              <a:rPr lang="en-US" sz="3200" b="1" dirty="0" err="1"/>
              <a:t>Nachudinchu</a:t>
            </a:r>
            <a:r>
              <a:rPr lang="en-US" sz="3200" b="1" dirty="0"/>
              <a:t> }2</a:t>
            </a:r>
            <a:br>
              <a:rPr lang="en-US" sz="3200" b="1" dirty="0"/>
            </a:br>
            <a:r>
              <a:rPr lang="ne-NP" sz="3200" b="1" dirty="0"/>
              <a:t>कारण उहाँ महिमाको परमेश्वर</a:t>
            </a:r>
            <a:r>
              <a:rPr lang="en-US" sz="3200" b="1" dirty="0"/>
              <a:t>, </a:t>
            </a:r>
            <a:r>
              <a:rPr lang="ne-NP" sz="3200" b="1" dirty="0"/>
              <a:t>कारण उहाँ योग्यको परमेश्वर )२</a:t>
            </a:r>
            <a:br>
              <a:rPr lang="en-US" sz="3200" b="1" dirty="0"/>
            </a:br>
            <a:r>
              <a:rPr lang="en-US" sz="3200" b="1" dirty="0"/>
              <a:t>( Karan </a:t>
            </a:r>
            <a:r>
              <a:rPr lang="en-US" sz="3200" b="1" dirty="0" err="1"/>
              <a:t>Uaha</a:t>
            </a:r>
            <a:r>
              <a:rPr lang="en-US" sz="3200" b="1" dirty="0"/>
              <a:t> </a:t>
            </a:r>
            <a:r>
              <a:rPr lang="en-US" sz="3200" b="1" dirty="0" err="1"/>
              <a:t>Mahimako</a:t>
            </a:r>
            <a:r>
              <a:rPr lang="en-US" sz="3200" b="1" dirty="0"/>
              <a:t> </a:t>
            </a:r>
            <a:r>
              <a:rPr lang="en-US" sz="3200" b="1" dirty="0" err="1"/>
              <a:t>Prameshwor</a:t>
            </a:r>
            <a:r>
              <a:rPr lang="en-US" sz="3200" b="1" dirty="0"/>
              <a:t>, Karan </a:t>
            </a:r>
            <a:r>
              <a:rPr lang="en-US" sz="3200" b="1" dirty="0" err="1"/>
              <a:t>Uaha</a:t>
            </a:r>
            <a:r>
              <a:rPr lang="en-US" sz="3200" b="1" dirty="0"/>
              <a:t> </a:t>
            </a:r>
            <a:r>
              <a:rPr lang="en-US" sz="3200" b="1" dirty="0" err="1"/>
              <a:t>Yogyako</a:t>
            </a:r>
            <a:r>
              <a:rPr lang="en-US" sz="3200" b="1" dirty="0"/>
              <a:t> </a:t>
            </a:r>
            <a:r>
              <a:rPr lang="en-US" sz="3200" b="1" dirty="0" err="1"/>
              <a:t>Prameshwor</a:t>
            </a:r>
            <a:r>
              <a:rPr lang="en-US" sz="3200" b="1" dirty="0"/>
              <a:t>)2</a:t>
            </a:r>
            <a:br>
              <a:rPr lang="en-US" sz="3200" b="1" dirty="0"/>
            </a:br>
            <a:r>
              <a:rPr lang="ne-NP" sz="3200" b="1" dirty="0"/>
              <a:t>येशुको नाउँलाई उचाछु</a:t>
            </a:r>
            <a:r>
              <a:rPr lang="en-US" sz="3200" b="1" dirty="0"/>
              <a:t>, </a:t>
            </a:r>
            <a:r>
              <a:rPr lang="ne-NP" sz="3200" b="1" dirty="0"/>
              <a:t>शैतानको शिरलाई कुल्चनछु</a:t>
            </a:r>
            <a:br>
              <a:rPr lang="en-US" sz="3200" b="1" dirty="0"/>
            </a:br>
            <a:r>
              <a:rPr lang="en-US" sz="3200" b="1" dirty="0"/>
              <a:t>( </a:t>
            </a:r>
            <a:r>
              <a:rPr lang="en-US" sz="3200" b="1" dirty="0" err="1"/>
              <a:t>Yeshu</a:t>
            </a:r>
            <a:r>
              <a:rPr lang="en-US" sz="3200" b="1" dirty="0"/>
              <a:t> Ko </a:t>
            </a:r>
            <a:r>
              <a:rPr lang="en-US" sz="3200" b="1" dirty="0" err="1"/>
              <a:t>Naulai</a:t>
            </a:r>
            <a:r>
              <a:rPr lang="en-US" sz="3200" b="1" dirty="0"/>
              <a:t> </a:t>
            </a:r>
            <a:r>
              <a:rPr lang="en-US" sz="3200" b="1" dirty="0" err="1"/>
              <a:t>Uchalchu</a:t>
            </a:r>
            <a:r>
              <a:rPr lang="en-US" sz="3200" b="1" dirty="0"/>
              <a:t>, </a:t>
            </a:r>
            <a:r>
              <a:rPr lang="en-US" sz="3200" b="1" dirty="0" err="1"/>
              <a:t>satanko</a:t>
            </a:r>
            <a:r>
              <a:rPr lang="en-US" sz="3200" b="1" dirty="0"/>
              <a:t> </a:t>
            </a:r>
            <a:r>
              <a:rPr lang="en-US" sz="3200" b="1" dirty="0" err="1"/>
              <a:t>Shirlai</a:t>
            </a:r>
            <a:r>
              <a:rPr lang="en-US" sz="3200" b="1" dirty="0"/>
              <a:t> </a:t>
            </a:r>
            <a:r>
              <a:rPr lang="en-US" sz="3200" b="1" dirty="0" err="1"/>
              <a:t>Kulchanchu</a:t>
            </a:r>
            <a:r>
              <a:rPr lang="en-US" sz="3200" b="1" dirty="0"/>
              <a:t> )2 ]2</a:t>
            </a:r>
            <a:br>
              <a:rPr lang="en-US" sz="3200" b="1" dirty="0"/>
            </a:br>
            <a:br>
              <a:rPr lang="en-US" sz="3200" b="1" dirty="0"/>
            </a:br>
            <a:br>
              <a:rPr lang="en-US" sz="3200" b="1" dirty="0"/>
            </a:br>
            <a:br>
              <a:rPr lang="en-US" sz="3200" b="1" dirty="0"/>
            </a:br>
            <a:br>
              <a:rPr lang="en-US" sz="3200" b="1" dirty="0"/>
            </a:b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0577630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111</Words>
  <Application>Microsoft Macintosh PowerPoint</Application>
  <PresentationFormat>Widescreen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BLACK LIVES</vt:lpstr>
      <vt:lpstr>Calibri</vt:lpstr>
      <vt:lpstr>Calibri Light</vt:lpstr>
      <vt:lpstr>Office Theme</vt:lpstr>
      <vt:lpstr>म दोउडी )४ अघि बढ्छु। (4th Fret G = B major, 4/4)  { ( म दोउडी )४ अघि बढ्छु। , म ( उफ्ररी )४ म नाचीदिन्छु। }२  [ { Ma (Daudhi)4 Aaghi Badchu  Ma (Ufri)4 Nachudinchu }2 कारण उहाँ महिमाको परमेश्वर, कारण उहाँ योग्यको परमेश्वर )२ ( Karan Uaha Mahimako Prameshwor, Karan Uaha Yogyako Prameshwor)2 येशुको नाउँलाई उचाछु, शैतानको शिरलाई कुल्चनछु ( Yeshu Ko Naulai Uchalchu, satanko Shirlai Kulchanchu )2 ]2 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म दोउडी )४ अघि बढ्छु। (4th Fret G = B major, 4/4)  { ( म दोउडी )४ अघि बढ्छु। , म ( उफ्ररी )४ म नाचीदिन्छु। }२  [ { Ma (Daudhi)4 Aaghi Badchu  Ma (Ufri)4 Nachudinchu }2 कारण उहाँ महिमाको परमेश्वर, कारण उहाँ योग्यको परमेश्वर )२ ( Karan Uaha Mahimako Prameshwor, Karan Uaha Yogyako Prameshwor)2 येशुको नाउँलाई उचाछु, शैतानको शिरलाई कुल्चनछु ( Yeshu Ko Naulai Uchalchu, satanko Shirlai Kulchanchu )2 ]2     </dc:title>
  <dc:creator>Sagar Mukhiya sagar.mukhiya@cortland.edu</dc:creator>
  <cp:lastModifiedBy>Sagar Mukhiya sagar.mukhiya@cortland.edu</cp:lastModifiedBy>
  <cp:revision>1</cp:revision>
  <dcterms:created xsi:type="dcterms:W3CDTF">2021-09-02T02:10:04Z</dcterms:created>
  <dcterms:modified xsi:type="dcterms:W3CDTF">2021-09-02T02:11:07Z</dcterms:modified>
</cp:coreProperties>
</file>