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507" r:id="rId2"/>
    <p:sldId id="50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6" d="100"/>
          <a:sy n="96" d="100"/>
        </p:scale>
        <p:origin x="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A94DC-74A3-F042-A2A4-8F415AF872D1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30645-4815-BD4F-96EE-B5916AD1F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18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457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828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AD4F9-E3F0-0E40-AA86-70BC8178F7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E9A2F2-7693-6F4D-BF96-C17447E98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D1038-3670-0244-A0AB-9B68B89E5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AE86A-286B-5C48-B7C8-E0D6E5BA6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A2DBE-841E-9044-A44A-E54216314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258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2F70C-33A3-4642-8E27-255F8064E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77512-66C6-0744-90CB-B03F90414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124F6-26D7-8942-909F-A8AFC99C8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E66D9-5C1F-9549-AF3D-C271B5B99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2AF75-B27B-604E-BE6B-B675B7FFE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35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4CBAD-E144-0C41-98CA-DB8C7A162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1D6D1-E9D7-6448-8998-D559C99A5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4BB50-E69C-8249-A407-D8582D48F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92AA5-2869-244B-9861-757006A6A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8BF5F-2ED3-7448-A0C8-0ED9FE6EA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1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B5269-85FF-A540-88C0-98B396083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78CD7-B94B-9D4E-B79E-A961022A7F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BDFDD9-2827-F141-B034-107F590C9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C4A56D-EA04-8B43-8A97-16EA9D2FE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C4857-4256-3B4E-9466-80372CDD8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393DA2-9550-484E-8E47-C72F7B2D4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726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B69F2-675E-E54E-A867-30F0F853F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29EDA3-E40E-4340-AFBA-D5C871327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66724C-F0B7-E543-B302-980450526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15DC7-CC4F-6046-8A0A-0D084B2760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E34092-723B-2B4B-ACEA-6F0711CEC7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0D2E71-6746-A44A-A091-88466F524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DA79AB-8313-174B-8D47-A63847972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CD022C-E02F-2C40-B485-F18C672D0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86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3C8CF-CE3D-EB4E-9C74-3D5A37272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A3A525-3C2F-1C49-85EF-B1DE6A248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95DD09-72BA-5144-93B7-968FD6BE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7D3C34-9D5E-7A4A-B77F-5F9762520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194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1312C2-3484-FC48-AFA4-6F3508B00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A60BA7-9D0E-FA49-92F4-5D0684674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7BBD6-D9CE-354F-A4CB-E407CB120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160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5497D-17F4-3148-A27F-7BF0F102D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D41B7-2E4A-834F-BD30-D83D4B869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4396F-B267-E24A-9013-9FEB56F1D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97C7CF-7A25-C240-A88E-3DFAD9B0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71658B-139C-E245-AE4E-E947EC7F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426A38-5580-6143-A5FC-D4A24BA3A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148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C4B16-C1C5-5344-9401-8D6DBB671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2A9844-BF0C-5F44-8570-2B4221FC94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07F02-E246-1A40-961F-5AD3E6A6B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B7739-EB3B-DA4D-B28B-8F5C032D0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C529A-5644-A948-A018-0BAD752C8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8FC35-66FC-604E-94C1-7F519864F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06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AE99-76C3-BB4B-B168-37A276BC6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6FC217-C0C2-AD42-8F65-F9996CA12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9C1B9-3CB8-5E43-BD30-377B52109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4AB6C-9697-A84E-A803-7398D445A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22183-C1C4-4B42-AFCE-BCD3385F0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07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7A211F-3E20-9241-B980-C2A0563414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B4079E-D629-7E4B-8F2A-280100C36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16BE2-3AE8-7840-85DD-BB2C6099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073F4-EB5E-4243-AA98-813760857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B5E92-3401-AC41-9E40-7A2BA483E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166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07437B-6BFF-B94B-94B8-1902817C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6E306-6FE7-F74B-86BD-42D880E6A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B318B-8764-4F46-B092-9D03F207A9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2D28C-66DB-644A-A3FA-0E1963060D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4EF4B-B29A-B041-9440-CFCC05E3B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6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567DA96-1CE1-D346-AA08-8CF4198FA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20355" y="8097550"/>
            <a:ext cx="13231093" cy="124192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n-US" sz="4000" b="1" dirty="0"/>
            </a:b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( </a:t>
            </a:r>
            <a:r>
              <a:rPr lang="ne-NP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म भित्र छ )२ </a:t>
            </a: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( Fourth Fret G = B major , 4/4)</a:t>
            </a:r>
            <a:br>
              <a:rPr lang="en-US" sz="4000" b="1" dirty="0"/>
            </a:br>
            <a:r>
              <a:rPr lang="en-US" sz="4000" b="1" dirty="0"/>
              <a:t> ( </a:t>
            </a:r>
            <a:r>
              <a:rPr lang="ne-NP" sz="4000" b="1" dirty="0"/>
              <a:t>म भित्र छ )२ मेरो येशु म भित्र छ</a:t>
            </a:r>
            <a:r>
              <a:rPr lang="en-US" sz="4000" b="1" dirty="0"/>
              <a:t>, </a:t>
            </a:r>
            <a:br>
              <a:rPr lang="en-US" sz="4000" b="1" dirty="0"/>
            </a:br>
            <a:r>
              <a:rPr lang="en-US" sz="4000" b="1" dirty="0"/>
              <a:t>( Ma </a:t>
            </a:r>
            <a:r>
              <a:rPr lang="en-US" sz="4000" b="1" dirty="0" err="1"/>
              <a:t>Vitra</a:t>
            </a:r>
            <a:r>
              <a:rPr lang="en-US" sz="4000" b="1" dirty="0"/>
              <a:t> Cha )2 Mero </a:t>
            </a:r>
            <a:r>
              <a:rPr lang="en-US" sz="4000" b="1" dirty="0" err="1"/>
              <a:t>Yeshu</a:t>
            </a:r>
            <a:r>
              <a:rPr lang="en-US" sz="4000" b="1" dirty="0"/>
              <a:t> Ma </a:t>
            </a:r>
            <a:r>
              <a:rPr lang="en-US" sz="4000" b="1" dirty="0" err="1"/>
              <a:t>Vitra</a:t>
            </a:r>
            <a:r>
              <a:rPr lang="en-US" sz="4000" b="1" dirty="0"/>
              <a:t> Cha</a:t>
            </a:r>
            <a:br>
              <a:rPr lang="en-US" sz="4000" b="1" dirty="0"/>
            </a:br>
            <a:r>
              <a:rPr lang="en-US" sz="4000" b="1" dirty="0"/>
              <a:t>( </a:t>
            </a:r>
            <a:r>
              <a:rPr lang="ne-NP" sz="4000" b="1" dirty="0"/>
              <a:t>म भन्दछु</a:t>
            </a:r>
            <a:r>
              <a:rPr lang="en-US" sz="4000" b="1" dirty="0"/>
              <a:t>, </a:t>
            </a:r>
            <a:r>
              <a:rPr lang="ne-NP" sz="4000" b="1" dirty="0"/>
              <a:t>म कराउदछु</a:t>
            </a:r>
            <a:r>
              <a:rPr lang="en-US" sz="4000" b="1" dirty="0"/>
              <a:t>, </a:t>
            </a:r>
            <a:r>
              <a:rPr lang="ne-NP" sz="4000" b="1" dirty="0"/>
              <a:t>मेरो येशु म भित्र छ )२</a:t>
            </a:r>
            <a:br>
              <a:rPr lang="en-US" sz="4000" b="1" dirty="0"/>
            </a:br>
            <a:r>
              <a:rPr lang="en-US" sz="4000" b="1" dirty="0"/>
              <a:t>( Ma </a:t>
            </a:r>
            <a:r>
              <a:rPr lang="en-US" sz="4000" b="1" dirty="0" err="1"/>
              <a:t>vandachu</a:t>
            </a:r>
            <a:r>
              <a:rPr lang="en-US" sz="4000" b="1" dirty="0"/>
              <a:t> Ma </a:t>
            </a:r>
            <a:r>
              <a:rPr lang="en-US" sz="4000" b="1" dirty="0" err="1"/>
              <a:t>Karaudachu</a:t>
            </a:r>
            <a:r>
              <a:rPr lang="en-US" sz="4000" b="1" dirty="0"/>
              <a:t>, Mero </a:t>
            </a:r>
            <a:r>
              <a:rPr lang="en-US" sz="4000" b="1" dirty="0" err="1"/>
              <a:t>Yeshu</a:t>
            </a:r>
            <a:r>
              <a:rPr lang="en-US" sz="4000" b="1" dirty="0"/>
              <a:t> Ma </a:t>
            </a:r>
            <a:r>
              <a:rPr lang="en-US" sz="4000" b="1" dirty="0" err="1"/>
              <a:t>Vitra</a:t>
            </a:r>
            <a:r>
              <a:rPr lang="en-US" sz="4000" b="1" dirty="0"/>
              <a:t> Cha )2</a:t>
            </a:r>
            <a:br>
              <a:rPr lang="en-US" sz="4000" b="1" dirty="0"/>
            </a:br>
            <a:r>
              <a:rPr lang="en-US" sz="4000" b="1" dirty="0"/>
              <a:t>( </a:t>
            </a:r>
            <a:r>
              <a:rPr lang="ne-NP" sz="4000" b="1" dirty="0"/>
              <a:t>आखाँमा सपना छ आकाशलाई छुने</a:t>
            </a:r>
            <a:r>
              <a:rPr lang="en-US" sz="4000" b="1" dirty="0"/>
              <a:t>, </a:t>
            </a:r>
            <a:br>
              <a:rPr lang="en-US" sz="4000" b="1" dirty="0"/>
            </a:br>
            <a:r>
              <a:rPr lang="en-US" sz="4000" b="1" dirty="0"/>
              <a:t>( </a:t>
            </a:r>
            <a:r>
              <a:rPr lang="en-US" sz="4000" b="1" dirty="0" err="1"/>
              <a:t>Ahkhama</a:t>
            </a:r>
            <a:r>
              <a:rPr lang="en-US" sz="4000" b="1" dirty="0"/>
              <a:t> </a:t>
            </a:r>
            <a:r>
              <a:rPr lang="en-US" sz="4000" b="1" dirty="0" err="1"/>
              <a:t>Sapanacha</a:t>
            </a:r>
            <a:r>
              <a:rPr lang="en-US" sz="4000" b="1" dirty="0"/>
              <a:t> </a:t>
            </a:r>
            <a:r>
              <a:rPr lang="en-US" sz="4000" b="1" dirty="0" err="1"/>
              <a:t>Akashlai</a:t>
            </a:r>
            <a:r>
              <a:rPr lang="en-US" sz="4000" b="1" dirty="0"/>
              <a:t> </a:t>
            </a:r>
            <a:r>
              <a:rPr lang="en-US" sz="4000" b="1" dirty="0" err="1"/>
              <a:t>Chune</a:t>
            </a:r>
            <a:br>
              <a:rPr lang="en-US" sz="4000" b="1" dirty="0"/>
            </a:br>
            <a:br>
              <a:rPr lang="en-US" sz="4000" b="1" dirty="0"/>
            </a:br>
            <a:br>
              <a:rPr lang="en-US" sz="4000" b="1" dirty="0"/>
            </a:b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902654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2EE1E2-FD0F-9C4E-B4E6-EA515E2E04C4}"/>
              </a:ext>
            </a:extLst>
          </p:cNvPr>
          <p:cNvSpPr/>
          <p:nvPr/>
        </p:nvSpPr>
        <p:spPr>
          <a:xfrm>
            <a:off x="-263" y="198885"/>
            <a:ext cx="12190910" cy="646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000" b="1" dirty="0"/>
              <a:t>ह्रदयमा चाहाना छ केही गरि देखाउने )२</a:t>
            </a:r>
            <a:br>
              <a:rPr lang="en-US" sz="4000" b="1" dirty="0"/>
            </a:br>
            <a:r>
              <a:rPr lang="en-US" sz="4000" b="1" dirty="0" err="1"/>
              <a:t>Hridayema</a:t>
            </a:r>
            <a:r>
              <a:rPr lang="en-US" sz="4000" b="1" dirty="0"/>
              <a:t> </a:t>
            </a:r>
            <a:r>
              <a:rPr lang="en-US" sz="4000" b="1" dirty="0" err="1"/>
              <a:t>Chahana</a:t>
            </a:r>
            <a:r>
              <a:rPr lang="en-US" sz="4000" b="1" dirty="0"/>
              <a:t> Cha Khi Gari </a:t>
            </a:r>
            <a:r>
              <a:rPr lang="en-US" sz="4000" b="1" dirty="0" err="1"/>
              <a:t>Dekhaunai</a:t>
            </a:r>
            <a:r>
              <a:rPr lang="en-US" sz="4000" b="1" dirty="0"/>
              <a:t> )2</a:t>
            </a:r>
            <a:br>
              <a:rPr lang="en-US" sz="4000" b="1" dirty="0"/>
            </a:br>
            <a:r>
              <a:rPr lang="ne-NP" sz="4000" b="1" dirty="0"/>
              <a:t>फेरि एउटा नयाँ आशा देखिन्दैछ</a:t>
            </a:r>
            <a:r>
              <a:rPr lang="en-US" sz="4000" b="1" dirty="0"/>
              <a:t>, </a:t>
            </a:r>
            <a:br>
              <a:rPr lang="en-US" sz="4000" b="1" dirty="0"/>
            </a:br>
            <a:r>
              <a:rPr lang="en-US" sz="4000" b="1" dirty="0" err="1"/>
              <a:t>Feri</a:t>
            </a:r>
            <a:r>
              <a:rPr lang="en-US" sz="4000" b="1" dirty="0"/>
              <a:t> </a:t>
            </a:r>
            <a:r>
              <a:rPr lang="en-US" sz="4000" b="1" dirty="0" err="1"/>
              <a:t>Euta</a:t>
            </a:r>
            <a:r>
              <a:rPr lang="en-US" sz="4000" b="1" dirty="0"/>
              <a:t> Naya Asha </a:t>
            </a:r>
            <a:r>
              <a:rPr lang="en-US" sz="4000" b="1" dirty="0" err="1"/>
              <a:t>Dhekindaicha</a:t>
            </a:r>
            <a:r>
              <a:rPr lang="en-US" sz="4000" b="1" dirty="0"/>
              <a:t> </a:t>
            </a:r>
            <a:br>
              <a:rPr lang="en-US" sz="4000" b="1" dirty="0"/>
            </a:br>
            <a:r>
              <a:rPr lang="ne-NP" sz="4000" b="1" dirty="0"/>
              <a:t>फेरि जिउने चाहाना म भित्र जाग्दैछ</a:t>
            </a:r>
            <a:r>
              <a:rPr lang="en-US" sz="4000" b="1" dirty="0"/>
              <a:t>, </a:t>
            </a:r>
            <a:br>
              <a:rPr lang="en-US" sz="4000" b="1" dirty="0"/>
            </a:br>
            <a:r>
              <a:rPr lang="en-US" sz="4000" b="1" dirty="0" err="1"/>
              <a:t>Feri</a:t>
            </a:r>
            <a:r>
              <a:rPr lang="en-US" sz="4000" b="1" dirty="0"/>
              <a:t> </a:t>
            </a:r>
            <a:r>
              <a:rPr lang="en-US" sz="4000" b="1" dirty="0" err="1"/>
              <a:t>Jewnai</a:t>
            </a:r>
            <a:r>
              <a:rPr lang="en-US" sz="4000" b="1" dirty="0"/>
              <a:t> </a:t>
            </a:r>
            <a:r>
              <a:rPr lang="en-US" sz="4000" b="1" dirty="0" err="1"/>
              <a:t>Chahana</a:t>
            </a:r>
            <a:r>
              <a:rPr lang="en-US" sz="4000" b="1" dirty="0"/>
              <a:t> Ma </a:t>
            </a:r>
            <a:r>
              <a:rPr lang="en-US" sz="4000" b="1" dirty="0" err="1"/>
              <a:t>Vitra</a:t>
            </a:r>
            <a:r>
              <a:rPr lang="en-US" sz="4000" b="1" dirty="0"/>
              <a:t> </a:t>
            </a:r>
            <a:r>
              <a:rPr lang="en-US" sz="4000" b="1" dirty="0" err="1"/>
              <a:t>Jagdaicha</a:t>
            </a:r>
            <a:r>
              <a:rPr lang="en-US" sz="4000" b="1" dirty="0"/>
              <a:t> </a:t>
            </a:r>
            <a:br>
              <a:rPr lang="en-US" sz="4000" b="1" dirty="0"/>
            </a:br>
            <a:r>
              <a:rPr lang="en-US" sz="4000" b="1" dirty="0"/>
              <a:t>Oh ow </a:t>
            </a:r>
            <a:r>
              <a:rPr lang="en-US" sz="4000" b="1" dirty="0" err="1"/>
              <a:t>ohohoo</a:t>
            </a:r>
            <a:r>
              <a:rPr lang="en-US" sz="4000" b="1" dirty="0"/>
              <a:t>.....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81405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Macintosh PowerPoint</Application>
  <PresentationFormat>Widescreen</PresentationFormat>
  <Paragraphs>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 ( म भित्र छ )२ ( Fourth Fret G = B major , 4/4)  ( म भित्र छ )२ मेरो येशु म भित्र छ,  ( Ma Vitra Cha )2 Mero Yeshu Ma Vitra Cha ( म भन्दछु, म कराउदछु, मेरो येशु म भित्र छ )२ ( Ma vandachu Ma Karaudachu, Mero Yeshu Ma Vitra Cha )2 ( आखाँमा सपना छ आकाशलाई छुने,  ( Ahkhama Sapanacha Akashlai Chune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( म भित्र छ )२ ( Fourth Fret G = B major , 4/4)  ( म भित्र छ )२ मेरो येशु म भित्र छ,  ( Ma Vitra Cha )2 Mero Yeshu Ma Vitra Cha ( म भन्दछु, म कराउदछु, मेरो येशु म भित्र छ )२ ( Ma vandachu Ma Karaudachu, Mero Yeshu Ma Vitra Cha )2 ( आखाँमा सपना छ आकाशलाई छुने,  ( Ahkhama Sapanacha Akashlai Chune   </dc:title>
  <dc:creator>Sagar Mukhiya sagar.mukhiya@cortland.edu</dc:creator>
  <cp:lastModifiedBy>Sagar Mukhiya sagar.mukhiya@cortland.edu</cp:lastModifiedBy>
  <cp:revision>1</cp:revision>
  <dcterms:created xsi:type="dcterms:W3CDTF">2021-09-02T02:11:38Z</dcterms:created>
  <dcterms:modified xsi:type="dcterms:W3CDTF">2021-09-02T02:12:26Z</dcterms:modified>
</cp:coreProperties>
</file>