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6" r:id="rId2"/>
    <p:sldId id="43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71FA8-A636-C548-BCAA-F5B52779C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2B31A-D74D-6F41-9F40-8C89B06F3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EFA41-B498-5148-960A-9003A2091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2874-501B-0242-8688-8E2435C2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94225-DB16-0F4C-AF9D-F81AE7C16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6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593E-9B6D-164E-8BEE-C04529DA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7274-62C1-6B4A-965B-7C88D1B63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3EBEF-D0F9-2344-87F9-9059A27FD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02AD6-65C3-A14B-965C-9399A1A9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0BDB1-3884-874D-9F0F-1FE0A658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9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4763-109E-ED4C-AA3B-F0772358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AD9DC-D79A-354B-AA61-C867AF3A9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B336C-A21D-FC4F-864A-62209E3D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84128-8DE6-9A40-A891-59D8336D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B424C-FC2C-E14E-83C7-6A7276B8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0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2BF7-2F0E-6D4C-8A82-B060B390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A5D01-D194-8942-966B-C3F2994AF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255A5-86FE-1848-8332-9975D19C8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A5711-0457-9B40-AD2C-62E44B55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E001C-AC97-244C-9394-5DC8D5401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D733D-82DC-0D4E-A33A-9C9D7B1D7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9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0890-434B-EA42-A375-B77E7728E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76E62-C38A-F241-A3FC-7C05D46A3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6F9FF-8107-5344-ADF5-2F65E91EE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0BC5EC-977A-4A47-86AE-52904E279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8FB44-9B8D-3B44-A10C-61A0E2CBD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E6974C-964B-4D45-98C0-F0F55E94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E6548F-4556-0742-BDD6-8A0854292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7994E4-9950-134B-B3B4-B6A5638E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4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2C5B5-4AAD-D84E-981C-C29B153C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EC1D1-EA44-3A43-98D5-0EDB6E50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7C2B1-497A-5948-B6C9-31342B23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4CF8D-EE11-704B-B9E4-8F9C79DE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42F03F-07FC-CF42-82AB-AE1CA7F8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E4FC1-4008-8E4E-9017-35F9927A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9C38C-3AC9-C14C-AE66-F5905ED2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5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5FD1-DB1B-0A47-8EC0-D4A775EF5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BECE8-023C-CE4C-9CF5-5469EAF75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68BE0-2CB4-964D-9495-C1780E470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37A66-1D92-0A4A-A1BA-8B601411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532E5-4352-AE43-BD5F-41B2C351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46CF7-BA8D-2F49-8855-34863DA7F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5530E-6938-F84F-8E62-94FCBDF8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307305-5DBE-CC40-AA41-16C066F2E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20924-52F2-9A45-B4DA-0D2B1CA7A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E6F56-7C4D-EA40-8930-E5654AF1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500E8-8023-0A42-8B26-F3C455FD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5BC0D-AD34-C64B-A74B-777ED36D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2D5D-9912-CC47-B5C0-A1D4C4015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B20A8C-A7C4-5E49-ABAC-91B5C9688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83B73-386A-2245-9428-27D53ADF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418B8-8821-8948-9CD4-568A5EEE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26311-14FC-7943-83C4-3F1E6CDDF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5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99C32-71F2-6E41-B0C3-56A85F5529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171FF-FF03-CF4D-9438-87CEC605EF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F73CB-1FE6-4C45-B52F-667F0433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405F-6E16-DF45-8408-C51B0FAD1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4F051-FBD9-244B-89F3-88D2B37F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5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50254F-2094-F747-A1F2-5E969B49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9AB1D-B2E0-0542-871F-68772B86B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1BD2D-0C07-BC41-869C-0312CD5B3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9FA72-3716-FB4F-8981-931F15FA85E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B6DA0-F6A4-544D-BC2B-6161F4A24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FDE8C-6FCD-5149-8D7B-2A96C03D5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D8FB-137E-7443-8E31-EEBEA6DC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72E1589-4C9C-5244-B68E-992B5A71B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44" y="4869872"/>
            <a:ext cx="11796712" cy="2559627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महान्‌ ईश्वर बिचार्छु काम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(G major, 4/4 )</a:t>
            </a:r>
            <a:br>
              <a:rPr lang="en-US" sz="4000" b="1" dirty="0">
                <a:highlight>
                  <a:srgbClr val="FFFF00"/>
                </a:highlight>
              </a:rPr>
            </a:br>
            <a:r>
              <a:rPr lang="en-US" sz="4000" b="1" dirty="0"/>
              <a:t> </a:t>
            </a:r>
            <a:r>
              <a:rPr lang="ne-NP" sz="4000" b="1" dirty="0"/>
              <a:t>१.  महान्‌ ईश्वर</a:t>
            </a:r>
            <a:r>
              <a:rPr lang="en-US" sz="4000" b="1" dirty="0"/>
              <a:t>, </a:t>
            </a:r>
            <a:r>
              <a:rPr lang="ne-NP" sz="4000" b="1" dirty="0"/>
              <a:t>बिचार्छु काम तपाईंको</a:t>
            </a:r>
            <a:r>
              <a:rPr lang="en-US" sz="4000" b="1" dirty="0"/>
              <a:t>, </a:t>
            </a:r>
            <a:r>
              <a:rPr lang="ne-NP" sz="4000" b="1" dirty="0"/>
              <a:t>अचम्मको जो सृष्टि गर्नु भो</a:t>
            </a:r>
            <a:r>
              <a:rPr lang="en-US" sz="4000" b="1" dirty="0"/>
              <a:t>’</a:t>
            </a:r>
            <a:br>
              <a:rPr lang="en-US" sz="4000" b="1" dirty="0"/>
            </a:br>
            <a:r>
              <a:rPr lang="ne-NP" sz="4000" b="1" dirty="0"/>
              <a:t>    हेर्छु तारा</a:t>
            </a:r>
            <a:r>
              <a:rPr lang="en-US" sz="4000" b="1" dirty="0"/>
              <a:t>, </a:t>
            </a:r>
            <a:r>
              <a:rPr lang="ne-NP" sz="4000" b="1" dirty="0"/>
              <a:t>सुन्छु गर्जन डरलाग्दो</a:t>
            </a:r>
            <a:r>
              <a:rPr lang="en-US" sz="4000" b="1" dirty="0"/>
              <a:t>, </a:t>
            </a:r>
            <a:r>
              <a:rPr lang="ne-NP" sz="4000" b="1" dirty="0"/>
              <a:t>प्रकट सामर्थ संसारमा तपाईंको ।</a:t>
            </a:r>
            <a:br>
              <a:rPr lang="en-US" sz="4000" b="1" dirty="0"/>
            </a:br>
            <a:r>
              <a:rPr lang="ne-NP" sz="4000" b="1" dirty="0"/>
              <a:t>को. (प्रशंसा होइरहोस्‌ ईश्वरको</a:t>
            </a:r>
            <a:r>
              <a:rPr lang="en-US" sz="4000" b="1" dirty="0"/>
              <a:t>, </a:t>
            </a:r>
            <a:r>
              <a:rPr lang="ne-NP" sz="4000" b="1" dirty="0"/>
              <a:t>कति महान्‌</a:t>
            </a:r>
            <a:r>
              <a:rPr lang="en-US" sz="4000" b="1" dirty="0"/>
              <a:t>, </a:t>
            </a:r>
            <a:r>
              <a:rPr lang="ne-NP" sz="4000" b="1" dirty="0"/>
              <a:t>कति महान्‌) (२)</a:t>
            </a:r>
            <a:br>
              <a:rPr lang="en-US" sz="4000" b="1" dirty="0"/>
            </a:b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98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5DBBB8-0F18-1D4D-AEF3-3F0FE2F5308F}"/>
              </a:ext>
            </a:extLst>
          </p:cNvPr>
          <p:cNvSpPr/>
          <p:nvPr/>
        </p:nvSpPr>
        <p:spPr>
          <a:xfrm>
            <a:off x="-318653" y="762693"/>
            <a:ext cx="12191999" cy="5871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3500" b="1" dirty="0"/>
              <a:t>२.  पहाड़-पर्वत</a:t>
            </a:r>
            <a:r>
              <a:rPr lang="en-US" sz="3500" b="1" dirty="0"/>
              <a:t>, </a:t>
            </a:r>
            <a:r>
              <a:rPr lang="ne-NP" sz="3500" b="1" dirty="0"/>
              <a:t>जंगल म जब घुम्छु</a:t>
            </a:r>
            <a:r>
              <a:rPr lang="en-US" sz="3500" b="1" dirty="0"/>
              <a:t>, </a:t>
            </a:r>
            <a:r>
              <a:rPr lang="ne-NP" sz="3500" b="1" dirty="0"/>
              <a:t>पक्षीहरू म सुन्छु गाएक</a:t>
            </a:r>
            <a:endParaRPr lang="en-US" sz="3500" b="1" dirty="0"/>
          </a:p>
          <a:p>
            <a:pPr algn="ctr"/>
            <a:r>
              <a:rPr lang="ne-NP" sz="3500" b="1" dirty="0"/>
              <a:t>    सुन्दर पहाड़देखि म तल हेर्छु</a:t>
            </a:r>
            <a:r>
              <a:rPr lang="en-US" sz="3500" b="1" dirty="0"/>
              <a:t>, </a:t>
            </a:r>
            <a:r>
              <a:rPr lang="ne-NP" sz="3500" b="1" dirty="0"/>
              <a:t>कलकल आवाज खोलाको सुन्दछु </a:t>
            </a:r>
            <a:endParaRPr lang="en-US" sz="3500" b="1" dirty="0"/>
          </a:p>
          <a:p>
            <a:pPr algn="ctr"/>
            <a:endParaRPr lang="en-US" sz="3500" b="1" dirty="0"/>
          </a:p>
          <a:p>
            <a:pPr algn="ctr"/>
            <a:r>
              <a:rPr lang="ne-NP" sz="3500" b="1" dirty="0"/>
              <a:t>३.  जब पिताले एकलौटे पुत्रलाई पठाए जगमा पाप उठाउनलाई</a:t>
            </a:r>
            <a:endParaRPr lang="en-US" sz="3500" b="1" dirty="0"/>
          </a:p>
          <a:p>
            <a:pPr algn="ctr"/>
            <a:r>
              <a:rPr lang="ne-NP" sz="3500" b="1" dirty="0"/>
              <a:t>    मेरो बदली क्रूसैमा उनी चढा उद्धार मेरो गरे रगत बहाई ।</a:t>
            </a:r>
            <a:endParaRPr lang="en-US" sz="3500" b="1" dirty="0"/>
          </a:p>
          <a:p>
            <a:pPr algn="ctr"/>
            <a:endParaRPr lang="en-US" sz="3500" b="1" dirty="0"/>
          </a:p>
          <a:p>
            <a:pPr algn="ctr"/>
            <a:r>
              <a:rPr lang="ne-NP" sz="3500" b="1" dirty="0"/>
              <a:t>४.  जयध्वनिसाथ येशू संसारमा आउँछन्‌</a:t>
            </a:r>
            <a:r>
              <a:rPr lang="en-US" sz="3500" b="1" dirty="0"/>
              <a:t>,</a:t>
            </a:r>
          </a:p>
          <a:p>
            <a:pPr algn="ctr"/>
            <a:r>
              <a:rPr lang="ne-NP" sz="3500" b="1" dirty="0"/>
              <a:t>    वहाँ असीम आनन्दसाथ लैजान्छन्‌</a:t>
            </a:r>
            <a:endParaRPr lang="en-US" sz="3500" b="1" dirty="0"/>
          </a:p>
          <a:p>
            <a:pPr algn="ctr"/>
            <a:r>
              <a:rPr lang="ne-NP" sz="3500" b="1" dirty="0"/>
              <a:t>    विनम्रसाथ उनलाईवहाँ पुज्नेछु</a:t>
            </a:r>
            <a:r>
              <a:rPr lang="en-US" sz="3500" b="1" dirty="0"/>
              <a:t>, </a:t>
            </a:r>
            <a:r>
              <a:rPr lang="ne-NP" sz="3500" b="1" dirty="0"/>
              <a:t>महान्‌ ईश्वरको गर्छु प्रशंसा ।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164494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127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महान्‌ ईश्वर बिचार्छु काम (G major, 4/4 )  १.  महान्‌ ईश्वर, बिचार्छु काम तपाईंको, अचम्मको जो सृष्टि गर्नु भो’     हेर्छु तारा, सुन्छु गर्जन डरलाग्दो, प्रकट सामर्थ संसारमा तपाईंको । को. (प्रशंसा होइरहोस्‌ ईश्वरको, कति महान्‌, कति महान्‌) (२)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महान्‌ ईश्वर बिचार्छु काम (G major, 4/4 )  १.  महान्‌ ईश्वर, बिचार्छु काम तपाईंको, अचम्मको जो सृष्टि गर्नु भो’     हेर्छु तारा, सुन्छु गर्जन डरलाग्दो, प्रकट सामर्थ संसारमा तपाईंको । को. (प्रशंसा होइरहोस्‌ ईश्वरको, कति महान्‌, कति महान्‌) (२) </dc:title>
  <dc:creator>Sagar Mukhiya sagar.mukhiya@cortland.edu</dc:creator>
  <cp:lastModifiedBy>Sagar Mukhiya sagar.mukhiya@cortland.edu</cp:lastModifiedBy>
  <cp:revision>1</cp:revision>
  <dcterms:created xsi:type="dcterms:W3CDTF">2021-09-02T02:33:18Z</dcterms:created>
  <dcterms:modified xsi:type="dcterms:W3CDTF">2021-09-02T02:36:22Z</dcterms:modified>
</cp:coreProperties>
</file>