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494" r:id="rId2"/>
    <p:sldId id="49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AF2C1-494F-F242-90EA-33D61C8B1387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CA2E8-BF2F-9440-9D54-0152AB10A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8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75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10BCE-39BA-8940-B5DB-44BECC6B1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DCBCE-9A56-0742-B298-FC9C3715D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2CE68-0897-A146-8A92-10A538D8F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366A6-5AE4-6B4E-A2D3-513DC82D0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FD93D-D038-914F-B8AA-480CF0BC7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13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685A7-469B-9C49-819B-1807CB72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33C5F-C4AD-9B48-8B64-26DE1B9DD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5B14D-0BC4-C94E-A8D7-0D0DDC252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B7F5E-0FEB-1B4A-AB62-F10FD8043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EAE91-9BF5-5B47-9038-A12828337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0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30EC8-E291-874F-917E-8C45A4D9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75E9A-DD69-AB47-AF78-4EC91B84C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2B1D7-D58B-734F-9927-E9F63565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D0435-940E-1845-A7A0-65550D82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B00CD-3064-CD4A-B8CD-2F4932755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6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E16E-8EB9-5B49-A8C7-4BD380778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B645E-EEE2-EA41-B729-85EE83BD50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59689-D9EA-7C4E-97A4-AA5CC8A27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5DF77-D223-B342-8159-DEB21B363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7A52F-48E6-A04D-83BB-BEC489892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AE842-AFEE-D748-8745-B74FD6C40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93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D7397-2585-0F46-99A4-73FDFFA6D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9706B-FD37-6341-B7E2-61324ECB5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A9A7E-38FB-7C48-8B96-0DC619793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1C361B-89D1-7143-8122-2435585F13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747A89-93FD-0D41-9FC5-D6DA546519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8070CA-28A5-FB45-AE30-8B95E5AB4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9CD4A-3EFF-F24A-A667-C77482FAA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775723-E7CE-AF42-A0F7-000BC7B8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16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47234-D574-BB4B-80CA-25C81D5BD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EA4691-377D-204F-AE0D-EAE379544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9331AC-E291-DB44-A98A-C7E85FBC3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67447-29EC-DA46-813B-CB4E3501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28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358683-C03B-834C-85F5-E5E4B1D4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0834CB-76C5-8945-949A-44FF0B34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916AC-F4D4-7C4A-BAA6-47ED857A2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6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179BF-20CC-134C-B871-16E0921A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33132-9D03-5544-99BE-C85E4B9A8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8F375-6A8C-5B46-9BC3-661FD31F0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60BA0-ED74-DD4A-BBC7-6FDACE562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A1BDDE-521C-A247-B70B-6761C42BF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3B89F8-9568-CD4D-A9F9-5B8F72A25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8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70205-0B88-D143-905D-6F4FBBC7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188AD1-EAF1-A343-9EAE-8E75E36FC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F50E1-E17A-C94F-91D8-6645B1696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5BF1D-B1D6-8D44-BE53-CEFA2E4CB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85443-CCA6-F74B-AD70-BE60EAF7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BF69B-E65D-9845-8E7F-ECF680688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ECA73-AEBB-DA41-A260-CBABB5315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EF757-9449-3143-8432-D57E823BE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059BB-C9AF-AF46-A325-12C22B038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DE83C-5B36-F142-981A-BBD1CAA4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A8A52-9801-2A46-B499-6FC56F979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7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5FC335-648F-944A-A15B-47E596F138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9DC97-3266-3245-B669-F8B929294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EFDC3-2A44-3D43-B0C8-2B8EDBCE4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03C48-8EC3-0840-AD29-FD00308AF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83226-A9CF-114C-B08F-8FB63557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1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C32C0-FEB7-1E42-B454-FEA3F2E4A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8D1FF-8083-904C-9FF3-1F29FF89A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9C014-4C68-BF4C-AC4D-83972519F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EE58F-9F68-3940-8F65-6AF7835AB4F4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A0BCF-FD4C-CF43-B9EC-216C5B050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F7F3C-8594-544A-BBD8-2FFE4BF86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1D44B-B79A-5648-8FF2-ED922AC36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8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759930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5826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11EA78-733B-184A-9516-85C908CE2836}"/>
              </a:ext>
            </a:extLst>
          </p:cNvPr>
          <p:cNvSpPr txBox="1"/>
          <p:nvPr/>
        </p:nvSpPr>
        <p:spPr>
          <a:xfrm>
            <a:off x="-525" y="-214157"/>
            <a:ext cx="12191435" cy="7174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ne-NP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मिहमाको ज्योति झदैर् (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E Major)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 </a:t>
            </a:r>
            <a:r>
              <a:rPr lang="ne-NP" sz="3000" b="1" dirty="0"/>
              <a:t>आहा.. आ हा हा...</a:t>
            </a:r>
            <a:r>
              <a:rPr lang="en-US" sz="3000" b="1" dirty="0"/>
              <a:t>  </a:t>
            </a:r>
            <a:r>
              <a:rPr lang="en-US" sz="3000" b="1" dirty="0" err="1"/>
              <a:t>AhHaa</a:t>
            </a:r>
            <a:r>
              <a:rPr lang="en-US" sz="3000" b="1" dirty="0"/>
              <a:t>…Ah.. ha ha…</a:t>
            </a:r>
            <a:r>
              <a:rPr lang="ne-NP" sz="3000" b="1" dirty="0"/>
              <a:t>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दाहिनेतिर तपाईको करुणा बायाँ तिर अपार छ अनुग्रह )२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{ </a:t>
            </a:r>
            <a:r>
              <a:rPr lang="en-US" sz="3000" b="1" dirty="0" err="1"/>
              <a:t>Dahiney</a:t>
            </a:r>
            <a:r>
              <a:rPr lang="en-US" sz="3000" b="1" dirty="0"/>
              <a:t> </a:t>
            </a:r>
            <a:r>
              <a:rPr lang="en-US" sz="3000" b="1" dirty="0" err="1"/>
              <a:t>Tira</a:t>
            </a:r>
            <a:r>
              <a:rPr lang="en-US" sz="3000" b="1" dirty="0"/>
              <a:t> </a:t>
            </a:r>
            <a:r>
              <a:rPr lang="en-US" sz="3000" b="1" dirty="0" err="1"/>
              <a:t>Tapai</a:t>
            </a:r>
            <a:r>
              <a:rPr lang="en-US" sz="3000" b="1" dirty="0"/>
              <a:t> Ko Karuna,  Baya </a:t>
            </a:r>
            <a:r>
              <a:rPr lang="en-US" sz="3000" b="1" dirty="0" err="1"/>
              <a:t>Tira</a:t>
            </a:r>
            <a:r>
              <a:rPr lang="en-US" sz="3000" b="1" dirty="0"/>
              <a:t> Apar Cha </a:t>
            </a:r>
            <a:r>
              <a:rPr lang="en-US" sz="3000" b="1" dirty="0" err="1"/>
              <a:t>Aanugrah</a:t>
            </a:r>
            <a:r>
              <a:rPr lang="en-US" sz="3000" b="1" dirty="0"/>
              <a:t> } 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प्रेमले डोर्याउछ मलाई )</a:t>
            </a:r>
            <a:r>
              <a:rPr lang="en-US" sz="3000" b="1" dirty="0"/>
              <a:t> 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{ Prem Ma Le </a:t>
            </a:r>
            <a:r>
              <a:rPr lang="en-US" sz="3000" b="1" dirty="0" err="1"/>
              <a:t>Doorau</a:t>
            </a:r>
            <a:r>
              <a:rPr lang="en-US" sz="3000" b="1" dirty="0"/>
              <a:t> </a:t>
            </a:r>
            <a:r>
              <a:rPr lang="en-US" sz="3000" b="1" dirty="0" err="1"/>
              <a:t>Chha</a:t>
            </a:r>
            <a:r>
              <a:rPr lang="en-US" sz="3000" b="1" dirty="0"/>
              <a:t> </a:t>
            </a:r>
            <a:r>
              <a:rPr lang="en-US" sz="3000" b="1" dirty="0" err="1"/>
              <a:t>Malaii</a:t>
            </a:r>
            <a:r>
              <a:rPr lang="en-US" sz="3000" b="1" dirty="0"/>
              <a:t>..}2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जित्यो नि क्रुशको मायाले मलाई</a:t>
            </a:r>
            <a:r>
              <a:rPr lang="en-US" sz="3000" b="1" dirty="0"/>
              <a:t>, </a:t>
            </a:r>
            <a:r>
              <a:rPr lang="ne-NP" sz="3000" b="1" dirty="0"/>
              <a:t>जिवनमा अझै बढ्दैछ भलाई)२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{ </a:t>
            </a:r>
            <a:r>
              <a:rPr lang="en-US" sz="3000" b="1" dirty="0" err="1"/>
              <a:t>Jiteyo</a:t>
            </a:r>
            <a:r>
              <a:rPr lang="en-US" sz="3000" b="1" dirty="0"/>
              <a:t> Ni </a:t>
            </a:r>
            <a:r>
              <a:rPr lang="en-US" sz="3000" b="1" dirty="0" err="1"/>
              <a:t>Krusha</a:t>
            </a:r>
            <a:r>
              <a:rPr lang="en-US" sz="3000" b="1" dirty="0"/>
              <a:t> Ko Maya Le </a:t>
            </a:r>
            <a:r>
              <a:rPr lang="en-US" sz="3000" b="1" dirty="0" err="1"/>
              <a:t>Malaii</a:t>
            </a:r>
            <a:r>
              <a:rPr lang="en-US" sz="3000" b="1" dirty="0"/>
              <a:t>, </a:t>
            </a:r>
            <a:r>
              <a:rPr lang="en-US" sz="3000" b="1" dirty="0" err="1"/>
              <a:t>Jiwanma</a:t>
            </a:r>
            <a:r>
              <a:rPr lang="en-US" sz="3000" b="1" dirty="0"/>
              <a:t> </a:t>
            </a:r>
            <a:r>
              <a:rPr lang="en-US" sz="3000" b="1" dirty="0" err="1"/>
              <a:t>Ajhai</a:t>
            </a:r>
            <a:r>
              <a:rPr lang="en-US" sz="3000" b="1" dirty="0"/>
              <a:t> </a:t>
            </a:r>
            <a:r>
              <a:rPr lang="en-US" sz="3000" b="1" dirty="0" err="1"/>
              <a:t>Bardai</a:t>
            </a:r>
            <a:r>
              <a:rPr lang="en-US" sz="3000" b="1" dirty="0"/>
              <a:t> Cha </a:t>
            </a:r>
            <a:r>
              <a:rPr lang="en-US" sz="3000" b="1" dirty="0" err="1"/>
              <a:t>Bhalayii</a:t>
            </a:r>
            <a:r>
              <a:rPr lang="en-US" sz="3000" b="1" dirty="0"/>
              <a:t> }2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मिहमाको ज्योति झदैर् छ</a:t>
            </a:r>
            <a:r>
              <a:rPr lang="en-US" sz="3000" b="1" dirty="0"/>
              <a:t>, </a:t>
            </a:r>
            <a:r>
              <a:rPr lang="ne-NP" sz="3000" b="1" dirty="0"/>
              <a:t>त्यो ज्योतिले यो मन्दिर भदैर्छ )२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 </a:t>
            </a:r>
            <a:endParaRPr lang="en-US" sz="34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81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4D24A1-8B37-D341-8DC5-23225C02BDCD}"/>
              </a:ext>
            </a:extLst>
          </p:cNvPr>
          <p:cNvSpPr txBox="1"/>
          <p:nvPr/>
        </p:nvSpPr>
        <p:spPr>
          <a:xfrm>
            <a:off x="0" y="106824"/>
            <a:ext cx="12191435" cy="712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/>
              <a:t>(</a:t>
            </a:r>
            <a:r>
              <a:rPr lang="ne-NP" sz="2800" b="1" dirty="0"/>
              <a:t>छाल झै शत्रु बढी आए पनि</a:t>
            </a:r>
            <a:r>
              <a:rPr lang="en-US" sz="2800" b="1" dirty="0"/>
              <a:t>, </a:t>
            </a:r>
            <a:r>
              <a:rPr lang="ne-NP" sz="2800" b="1" dirty="0"/>
              <a:t>कसले तलाई बचाँला त भनी )२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b="1" dirty="0"/>
              <a:t>{ </a:t>
            </a:r>
            <a:r>
              <a:rPr lang="en-US" sz="2800" b="1" dirty="0" err="1"/>
              <a:t>Chal</a:t>
            </a:r>
            <a:r>
              <a:rPr lang="en-US" sz="2800" b="1" dirty="0"/>
              <a:t> </a:t>
            </a:r>
            <a:r>
              <a:rPr lang="en-US" sz="2800" b="1" dirty="0" err="1"/>
              <a:t>Jhai</a:t>
            </a:r>
            <a:r>
              <a:rPr lang="en-US" sz="2800" b="1" dirty="0"/>
              <a:t> </a:t>
            </a:r>
            <a:r>
              <a:rPr lang="en-US" sz="2800" b="1" dirty="0" err="1"/>
              <a:t>Satru</a:t>
            </a:r>
            <a:r>
              <a:rPr lang="en-US" sz="2800" b="1" dirty="0"/>
              <a:t>  Badi </a:t>
            </a:r>
            <a:r>
              <a:rPr lang="en-US" sz="2800" b="1" dirty="0" err="1"/>
              <a:t>Aiye</a:t>
            </a:r>
            <a:r>
              <a:rPr lang="en-US" sz="2800" b="1" dirty="0"/>
              <a:t> </a:t>
            </a:r>
            <a:r>
              <a:rPr lang="en-US" sz="2800" b="1" dirty="0" err="1"/>
              <a:t>Pani</a:t>
            </a:r>
            <a:r>
              <a:rPr lang="en-US" sz="2800" b="1" dirty="0"/>
              <a:t>, </a:t>
            </a:r>
            <a:r>
              <a:rPr lang="en-US" sz="2800" b="1" dirty="0" err="1"/>
              <a:t>Kasle</a:t>
            </a:r>
            <a:r>
              <a:rPr lang="en-US" sz="2800" b="1" dirty="0"/>
              <a:t> </a:t>
            </a:r>
            <a:r>
              <a:rPr lang="en-US" sz="2800" b="1" dirty="0" err="1"/>
              <a:t>Talai</a:t>
            </a:r>
            <a:r>
              <a:rPr lang="en-US" sz="2800" b="1" dirty="0"/>
              <a:t> </a:t>
            </a:r>
            <a:r>
              <a:rPr lang="en-US" sz="2800" b="1" dirty="0" err="1"/>
              <a:t>Bachau</a:t>
            </a:r>
            <a:r>
              <a:rPr lang="en-US" sz="2800" b="1" dirty="0"/>
              <a:t> Lah Ta </a:t>
            </a:r>
            <a:r>
              <a:rPr lang="en-US" sz="2800" b="1" dirty="0" err="1"/>
              <a:t>Bhani</a:t>
            </a:r>
            <a:r>
              <a:rPr lang="en-US" sz="2800" b="1" dirty="0"/>
              <a:t>} 2</a:t>
            </a:r>
          </a:p>
          <a:p>
            <a:pPr algn="ctr">
              <a:lnSpc>
                <a:spcPct val="150000"/>
              </a:lnSpc>
            </a:pPr>
            <a:r>
              <a:rPr lang="en-US" sz="2800" b="1" dirty="0"/>
              <a:t>(</a:t>
            </a:r>
            <a:r>
              <a:rPr lang="ne-NP" sz="2800" b="1" dirty="0"/>
              <a:t>छुटकाराको गीतले मलाई घेर्नर्हुनेछ जसै</a:t>
            </a:r>
            <a:r>
              <a:rPr lang="en-US" sz="28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800" b="1" dirty="0"/>
              <a:t>{</a:t>
            </a:r>
            <a:r>
              <a:rPr lang="en-US" sz="2800" b="1" dirty="0" err="1"/>
              <a:t>Chutkara</a:t>
            </a:r>
            <a:r>
              <a:rPr lang="en-US" sz="2800" b="1" dirty="0"/>
              <a:t> Ko </a:t>
            </a:r>
            <a:r>
              <a:rPr lang="en-US" sz="2800" b="1" dirty="0" err="1"/>
              <a:t>Geet</a:t>
            </a:r>
            <a:r>
              <a:rPr lang="en-US" sz="2800" b="1" dirty="0"/>
              <a:t> Le </a:t>
            </a:r>
            <a:r>
              <a:rPr lang="en-US" sz="2800" b="1" dirty="0" err="1"/>
              <a:t>Malaii</a:t>
            </a:r>
            <a:r>
              <a:rPr lang="en-US" sz="2800" b="1" dirty="0"/>
              <a:t> </a:t>
            </a:r>
            <a:r>
              <a:rPr lang="en-US" sz="2800" b="1" dirty="0" err="1"/>
              <a:t>Ghernu</a:t>
            </a:r>
            <a:r>
              <a:rPr lang="en-US" sz="2800" b="1" dirty="0"/>
              <a:t> </a:t>
            </a:r>
            <a:r>
              <a:rPr lang="en-US" sz="2800" b="1" dirty="0" err="1"/>
              <a:t>Hune</a:t>
            </a:r>
            <a:r>
              <a:rPr lang="en-US" sz="2800" b="1" dirty="0"/>
              <a:t> Cha </a:t>
            </a:r>
            <a:r>
              <a:rPr lang="en-US" sz="2800" b="1" dirty="0" err="1"/>
              <a:t>Jasai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ne-NP" sz="2800" b="1" dirty="0"/>
              <a:t>मुहारमा हाँसो हृदयमा आनन्द छायो यसै) </a:t>
            </a:r>
            <a:r>
              <a:rPr lang="en-US" sz="2800" b="1" dirty="0"/>
              <a:t>2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/>
              <a:t>Muhaar</a:t>
            </a:r>
            <a:r>
              <a:rPr lang="en-US" sz="2800" b="1" dirty="0"/>
              <a:t> ma </a:t>
            </a:r>
            <a:r>
              <a:rPr lang="en-US" sz="2800" b="1" dirty="0" err="1"/>
              <a:t>haso</a:t>
            </a:r>
            <a:r>
              <a:rPr lang="en-US" sz="2800" b="1" dirty="0"/>
              <a:t>, </a:t>
            </a:r>
            <a:r>
              <a:rPr lang="en-US" sz="2800" b="1" dirty="0" err="1"/>
              <a:t>hridya</a:t>
            </a:r>
            <a:r>
              <a:rPr lang="en-US" sz="2800" b="1" dirty="0"/>
              <a:t> ma Ananda </a:t>
            </a:r>
            <a:r>
              <a:rPr lang="en-US" sz="2800" b="1" dirty="0" err="1"/>
              <a:t>chayo</a:t>
            </a:r>
            <a:r>
              <a:rPr lang="en-US" sz="2800" b="1" dirty="0"/>
              <a:t> </a:t>
            </a:r>
            <a:r>
              <a:rPr lang="en-US" sz="2800" b="1" dirty="0" err="1"/>
              <a:t>yesai</a:t>
            </a:r>
            <a:r>
              <a:rPr lang="en-US" sz="2800" b="1" dirty="0"/>
              <a:t> }2</a:t>
            </a:r>
          </a:p>
          <a:p>
            <a:pPr algn="ctr">
              <a:lnSpc>
                <a:spcPct val="150000"/>
              </a:lnSpc>
            </a:pPr>
            <a:r>
              <a:rPr lang="en-US" sz="2800" b="1" dirty="0"/>
              <a:t>(</a:t>
            </a:r>
            <a:r>
              <a:rPr lang="ne-NP" sz="2800" b="1" dirty="0"/>
              <a:t>तपाईको मुहार हरे रे जीउदैछु</a:t>
            </a:r>
            <a:r>
              <a:rPr lang="en-US" sz="2800" b="1" dirty="0"/>
              <a:t>, </a:t>
            </a:r>
            <a:r>
              <a:rPr lang="ne-NP" sz="2800" b="1" dirty="0"/>
              <a:t>बिजेता भन्दा महान म बन्दैछु)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b="1" dirty="0"/>
              <a:t>{ </a:t>
            </a:r>
            <a:r>
              <a:rPr lang="en-US" sz="2800" b="1" dirty="0" err="1"/>
              <a:t>Tapai</a:t>
            </a:r>
            <a:r>
              <a:rPr lang="en-US" sz="2800" b="1" dirty="0"/>
              <a:t> ko </a:t>
            </a:r>
            <a:r>
              <a:rPr lang="en-US" sz="2800" b="1" dirty="0" err="1"/>
              <a:t>muhaar</a:t>
            </a:r>
            <a:r>
              <a:rPr lang="en-US" sz="2800" b="1" dirty="0"/>
              <a:t> </a:t>
            </a:r>
            <a:r>
              <a:rPr lang="en-US" sz="2800" b="1" dirty="0" err="1"/>
              <a:t>herera</a:t>
            </a:r>
            <a:r>
              <a:rPr lang="en-US" sz="2800" b="1" dirty="0"/>
              <a:t> </a:t>
            </a:r>
            <a:r>
              <a:rPr lang="en-US" sz="2800" b="1" dirty="0" err="1"/>
              <a:t>jiudai</a:t>
            </a:r>
            <a:r>
              <a:rPr lang="en-US" sz="2800" b="1" dirty="0"/>
              <a:t> chu, </a:t>
            </a:r>
            <a:r>
              <a:rPr lang="en-US" sz="2800" b="1" dirty="0" err="1"/>
              <a:t>Bijaita</a:t>
            </a:r>
            <a:r>
              <a:rPr lang="en-US" sz="2800" b="1" dirty="0"/>
              <a:t> </a:t>
            </a:r>
            <a:r>
              <a:rPr lang="en-US" sz="2800" b="1" dirty="0" err="1"/>
              <a:t>bhanda</a:t>
            </a:r>
            <a:r>
              <a:rPr lang="en-US" sz="2800" b="1" dirty="0"/>
              <a:t> </a:t>
            </a:r>
            <a:r>
              <a:rPr lang="en-US" sz="2800" b="1" dirty="0" err="1"/>
              <a:t>mahan</a:t>
            </a:r>
            <a:r>
              <a:rPr lang="en-US" sz="2800" b="1" dirty="0"/>
              <a:t> ma </a:t>
            </a:r>
            <a:r>
              <a:rPr lang="en-US" sz="2800" b="1" dirty="0" err="1"/>
              <a:t>bandai</a:t>
            </a:r>
            <a:r>
              <a:rPr lang="en-US" sz="2800" b="1" dirty="0"/>
              <a:t> chu }2</a:t>
            </a:r>
          </a:p>
          <a:p>
            <a:pPr algn="ctr">
              <a:lnSpc>
                <a:spcPct val="150000"/>
              </a:lnSpc>
            </a:pPr>
            <a:r>
              <a:rPr lang="ne-NP" sz="2800" b="1" dirty="0"/>
              <a:t> </a:t>
            </a:r>
            <a:r>
              <a:rPr lang="en-US" sz="2800" b="1" dirty="0"/>
              <a:t>(</a:t>
            </a:r>
            <a:r>
              <a:rPr lang="ne-NP" sz="2800" b="1" dirty="0"/>
              <a:t>मिहमाको ज्योति झदैर् छ</a:t>
            </a:r>
            <a:r>
              <a:rPr lang="en-US" sz="2800" b="1" dirty="0"/>
              <a:t>, </a:t>
            </a:r>
            <a:r>
              <a:rPr lang="ne-NP" sz="2800" b="1" dirty="0"/>
              <a:t>त्यो ज्योतिले यो मन्दिर भदैर्छ )२</a:t>
            </a:r>
            <a:endParaRPr lang="en-US" sz="2800" b="1" dirty="0"/>
          </a:p>
          <a:p>
            <a:pPr algn="ctr">
              <a:lnSpc>
                <a:spcPct val="150000"/>
              </a:lnSpc>
            </a:pPr>
            <a:r>
              <a:rPr lang="en-US" sz="2800" b="1" dirty="0"/>
              <a:t>{ Mahima ko </a:t>
            </a:r>
            <a:r>
              <a:rPr lang="en-US" sz="2800" b="1" dirty="0" err="1"/>
              <a:t>jyoti</a:t>
            </a:r>
            <a:r>
              <a:rPr lang="en-US" sz="2800" b="1" dirty="0"/>
              <a:t> </a:t>
            </a:r>
            <a:r>
              <a:rPr lang="en-US" sz="2800" b="1" dirty="0" err="1"/>
              <a:t>jhardai</a:t>
            </a:r>
            <a:r>
              <a:rPr lang="en-US" sz="2800" b="1" dirty="0"/>
              <a:t> </a:t>
            </a:r>
            <a:r>
              <a:rPr lang="en-US" sz="2800" b="1" dirty="0" err="1"/>
              <a:t>chha</a:t>
            </a:r>
            <a:r>
              <a:rPr lang="en-US" sz="2800" b="1" dirty="0"/>
              <a:t>, </a:t>
            </a:r>
            <a:r>
              <a:rPr lang="en-US" sz="2800" b="1" dirty="0" err="1"/>
              <a:t>Tyo</a:t>
            </a:r>
            <a:r>
              <a:rPr lang="en-US" sz="2800" b="1" dirty="0"/>
              <a:t> </a:t>
            </a:r>
            <a:r>
              <a:rPr lang="en-US" sz="2800" b="1" dirty="0" err="1"/>
              <a:t>jyoti</a:t>
            </a:r>
            <a:r>
              <a:rPr lang="en-US" sz="2800" b="1" dirty="0"/>
              <a:t> le, </a:t>
            </a:r>
            <a:r>
              <a:rPr lang="en-US" sz="2800" b="1" dirty="0" err="1"/>
              <a:t>yo</a:t>
            </a:r>
            <a:r>
              <a:rPr lang="en-US" sz="2800" b="1" dirty="0"/>
              <a:t> mandir </a:t>
            </a:r>
            <a:r>
              <a:rPr lang="en-US" sz="2800" b="1" dirty="0" err="1"/>
              <a:t>bhardai</a:t>
            </a:r>
            <a:r>
              <a:rPr lang="en-US" sz="2800" b="1" dirty="0"/>
              <a:t> cha}2</a:t>
            </a:r>
          </a:p>
          <a:p>
            <a:pPr algn="ctr">
              <a:lnSpc>
                <a:spcPct val="150000"/>
              </a:lnSpc>
            </a:pPr>
            <a:endParaRPr lang="en-US" sz="2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839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Macintosh PowerPoint</Application>
  <PresentationFormat>Widescreen</PresentationFormat>
  <Paragraphs>21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2021-09-02T02:17:13Z</dcterms:created>
  <dcterms:modified xsi:type="dcterms:W3CDTF">2021-09-02T02:17:57Z</dcterms:modified>
</cp:coreProperties>
</file>