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6" r:id="rId2"/>
    <p:sldId id="40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5A1AA-6B23-C546-979E-E36C49E47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51EA67-4039-1749-8DB7-DB3A26E34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A1287-5BA3-EF46-840F-611BEDF87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7FBF7-EC28-7243-A138-AC85A8D1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08D4C-26DC-3244-BEEA-46E98893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4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6F8BA-3620-C043-B983-C9C4C980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A7BC7-2416-E24A-B837-CDE10E50A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CAA18-BF0E-D245-AC33-F07F8C3B0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1C35F-D1E8-6742-B89E-1E13F14E4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159D6-714E-2D49-8335-6BC302A4A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11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3E81-BB2B-D343-9754-B8F8CFCC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358A2-E337-9C4F-976F-83AB9D59F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808B-7134-F54F-B0AB-B7195B5F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A4A5A-8A6C-CF40-A15A-AED5E0974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ECC4E-C89E-094E-AB2C-2EF1DB7A1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4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B555-5210-F24E-9D1C-FCEB77B03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8BBC0-C297-5745-896E-7FB17794C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09544-16F0-7746-B4FD-3ED228BC1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34269F-9911-3B4A-8492-3A90457C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11F03-A3C7-874D-8750-81588E7E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BC983-013B-DB44-9B91-E8E988D6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7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39056-F95C-374F-A55F-E24ADA343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90100-6C81-4341-B7AE-4B28622BF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F42D9-9F34-334A-B289-0AE55E611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9F531-B255-3041-AE2A-CC532F246A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A97357-4233-9A4B-BC3F-3E7A739BA1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F9F560-B56F-B446-A11D-5764AF46C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FD01E7-D796-4243-A5AD-F7D28574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97D53B-0210-F547-A23D-FC6027B4D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17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08DA0-BFE0-F748-B824-8D2FF6324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60D775-6355-0E40-B66B-3DE37CE6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C9AF12-A530-A549-B4EC-EEC50DEC6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87FF43-28F5-8341-8AC7-CB360D5B9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9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A8381-C427-1D49-BE1C-5B5A0EA63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4D964-C097-3D4F-9D72-C73F1571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8A5E9-28BA-CD4B-83AF-95A2F6DF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7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66C85-F0F0-B24F-86EF-823E5A3F0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ABA76-5CE6-FB4A-8262-B29B8915D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456C5-D099-3742-8249-2ADFFDF0A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CFBC6-6D1E-104C-B20A-20D9FF00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41AA3-1D8A-7643-B5AF-A401B2D1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FA1DC-C25E-2045-86AA-7DB4C547B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03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1CFF4-423E-924E-802F-03B644BFC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E5C64B-8190-834A-928C-65E4FAC9EF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CF0A4-DE4A-DC48-B231-22A5DDC60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4DEFE-3825-DB40-8D83-5971A429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CB6E0-D0B8-1946-8279-81658C7EF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6E36C-E615-954F-8710-982F33B82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3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8F3A6-D717-4640-A3BD-ED489DEE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8BC70-FE18-9041-BDDF-588893641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F4B53-C209-8841-BC17-93272DF9B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9B16E-114E-CF43-A319-680B4627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C3F52-C2D7-1449-90FD-45008432C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CAA175-7F49-0641-9AA6-04B4B16D76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0BFE33-E27B-9D46-9C28-3C4BF62AD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B10F8-A034-ED40-9078-B0D9781BB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74934-69E9-FA4D-893F-3AE488047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34CD5-6BD1-1E4E-87CE-06185454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0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8CCB64-30E7-1842-A152-6A7D76D35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DAD1E-33A1-5645-B935-102857001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E35F4-0FBB-084A-9566-98000EF4BA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5CD5F-B333-5E4F-84A9-2073428C8C36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3F24A-CD06-9044-9F75-CDD0D80BF3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800A9-3A59-2B4A-8065-19C01CBDE2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D66F4-C469-F348-AF8F-ABE4BE580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5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0AE5813-5AF6-864C-A904-29260F768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06105" y="6129338"/>
            <a:ext cx="13231093" cy="12419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3300" b="1" dirty="0">
                <a:solidFill>
                  <a:srgbClr val="FF0000"/>
                </a:solidFill>
                <a:highlight>
                  <a:srgbClr val="FFFF00"/>
                </a:highlight>
              </a:rPr>
              <a:t>येशू येशू मेरो जीवनको स्वामी </a:t>
            </a:r>
            <a:r>
              <a:rPr lang="en-US" sz="3300" b="1" dirty="0">
                <a:solidFill>
                  <a:srgbClr val="FF0000"/>
                </a:solidFill>
                <a:highlight>
                  <a:srgbClr val="FFFF00"/>
                </a:highlight>
              </a:rPr>
              <a:t>(1st Fret G = G#, 2/4) </a:t>
            </a:r>
            <a:br>
              <a:rPr lang="en-US" sz="3300" b="1" dirty="0"/>
            </a:br>
            <a:r>
              <a:rPr lang="ne-NP" sz="3300" b="1" dirty="0"/>
              <a:t>१.  येशू-येशू</a:t>
            </a:r>
            <a:r>
              <a:rPr lang="en-US" sz="3300" b="1" dirty="0"/>
              <a:t>, </a:t>
            </a:r>
            <a:r>
              <a:rPr lang="ne-NP" sz="3300" b="1" dirty="0"/>
              <a:t>मेरो जीवनको स्वामी</a:t>
            </a:r>
            <a:r>
              <a:rPr lang="en-US" sz="3300" b="1" dirty="0"/>
              <a:t>,</a:t>
            </a:r>
            <a:br>
              <a:rPr lang="en-US" sz="3300" b="1" dirty="0"/>
            </a:br>
            <a:r>
              <a:rPr lang="en-US" sz="3300" b="1" dirty="0"/>
              <a:t>( </a:t>
            </a:r>
            <a:r>
              <a:rPr lang="en-US" sz="3300" b="1" dirty="0" err="1"/>
              <a:t>Yeshu</a:t>
            </a:r>
            <a:r>
              <a:rPr lang="en-US" sz="3300" b="1" dirty="0"/>
              <a:t> </a:t>
            </a:r>
            <a:r>
              <a:rPr lang="en-US" sz="3300" b="1" dirty="0" err="1"/>
              <a:t>Yeshu</a:t>
            </a:r>
            <a:r>
              <a:rPr lang="en-US" sz="3300" b="1" dirty="0"/>
              <a:t> Mero </a:t>
            </a:r>
            <a:r>
              <a:rPr lang="en-US" sz="3300" b="1" dirty="0" err="1"/>
              <a:t>Jivan</a:t>
            </a:r>
            <a:r>
              <a:rPr lang="en-US" sz="3300" b="1" dirty="0"/>
              <a:t> Ko Swami</a:t>
            </a:r>
            <a:br>
              <a:rPr lang="en-US" sz="3300" b="1" dirty="0"/>
            </a:br>
            <a:r>
              <a:rPr lang="ne-NP" sz="3300" b="1" dirty="0"/>
              <a:t>    येशू-येशू</a:t>
            </a:r>
            <a:r>
              <a:rPr lang="en-US" sz="3300" b="1" dirty="0"/>
              <a:t>, </a:t>
            </a:r>
            <a:r>
              <a:rPr lang="ne-NP" sz="3300" b="1" dirty="0"/>
              <a:t>मेरो जीवनको किल्ला (२)</a:t>
            </a:r>
            <a:br>
              <a:rPr lang="en-US" sz="3300" b="1" dirty="0"/>
            </a:br>
            <a:r>
              <a:rPr lang="en-US" sz="3300" b="1" dirty="0" err="1"/>
              <a:t>Yeshu</a:t>
            </a:r>
            <a:r>
              <a:rPr lang="en-US" sz="3300" b="1" dirty="0"/>
              <a:t> </a:t>
            </a:r>
            <a:r>
              <a:rPr lang="en-US" sz="3300" b="1" dirty="0" err="1"/>
              <a:t>Yeshu</a:t>
            </a:r>
            <a:r>
              <a:rPr lang="en-US" sz="3300" b="1" dirty="0"/>
              <a:t> Mero </a:t>
            </a:r>
            <a:r>
              <a:rPr lang="en-US" sz="3300" b="1" dirty="0" err="1"/>
              <a:t>Jivan</a:t>
            </a:r>
            <a:r>
              <a:rPr lang="en-US" sz="3300" b="1" dirty="0"/>
              <a:t> Ko Kila )2</a:t>
            </a:r>
            <a:br>
              <a:rPr lang="en-US" sz="3300" b="1" dirty="0"/>
            </a:br>
            <a:r>
              <a:rPr lang="ne-NP" sz="3300" b="1" dirty="0"/>
              <a:t>धन्यवादको भेटी लिई आउँदछु</a:t>
            </a:r>
            <a:r>
              <a:rPr lang="en-US" sz="3300" b="1" dirty="0"/>
              <a:t>,</a:t>
            </a:r>
            <a:br>
              <a:rPr lang="en-US" sz="3300" b="1" dirty="0"/>
            </a:br>
            <a:r>
              <a:rPr lang="en-US" sz="3300" b="1" dirty="0"/>
              <a:t>( </a:t>
            </a:r>
            <a:r>
              <a:rPr lang="en-US" sz="3300" b="1" dirty="0" err="1"/>
              <a:t>Dhannyabaad</a:t>
            </a:r>
            <a:r>
              <a:rPr lang="en-US" sz="3300" b="1" dirty="0"/>
              <a:t> Ko </a:t>
            </a:r>
            <a:r>
              <a:rPr lang="en-US" sz="3300" b="1" dirty="0" err="1"/>
              <a:t>Bheti</a:t>
            </a:r>
            <a:r>
              <a:rPr lang="en-US" sz="3300" b="1" dirty="0"/>
              <a:t> </a:t>
            </a:r>
            <a:r>
              <a:rPr lang="en-US" sz="3300" b="1" dirty="0" err="1"/>
              <a:t>liye</a:t>
            </a:r>
            <a:r>
              <a:rPr lang="en-US" sz="3300" b="1" dirty="0"/>
              <a:t> </a:t>
            </a:r>
            <a:r>
              <a:rPr lang="en-US" sz="3300" b="1" dirty="0" err="1"/>
              <a:t>Ahauda</a:t>
            </a:r>
            <a:r>
              <a:rPr lang="en-US" sz="3300" b="1" dirty="0"/>
              <a:t> Chu</a:t>
            </a:r>
            <a:br>
              <a:rPr lang="en-US" sz="3300" b="1" dirty="0"/>
            </a:br>
            <a:r>
              <a:rPr lang="ne-NP" sz="3300" b="1" dirty="0"/>
              <a:t>    तपाईंको त्यो चोकभित्र (२)</a:t>
            </a:r>
            <a:r>
              <a:rPr lang="en-US" sz="3300" b="1" dirty="0"/>
              <a:t> </a:t>
            </a:r>
            <a:r>
              <a:rPr lang="en-US" sz="3300" b="1" dirty="0" err="1"/>
              <a:t>Tapai</a:t>
            </a:r>
            <a:r>
              <a:rPr lang="en-US" sz="3300" b="1" dirty="0"/>
              <a:t> Ko </a:t>
            </a:r>
            <a:r>
              <a:rPr lang="en-US" sz="3300" b="1" dirty="0" err="1"/>
              <a:t>Tyo</a:t>
            </a:r>
            <a:r>
              <a:rPr lang="en-US" sz="3300" b="1" dirty="0"/>
              <a:t> </a:t>
            </a:r>
            <a:r>
              <a:rPr lang="en-US" sz="3300" b="1" dirty="0" err="1"/>
              <a:t>Choka</a:t>
            </a:r>
            <a:r>
              <a:rPr lang="en-US" sz="3300" b="1" dirty="0"/>
              <a:t> </a:t>
            </a:r>
            <a:r>
              <a:rPr lang="en-US" sz="3300" b="1" dirty="0" err="1"/>
              <a:t>Bhitra</a:t>
            </a:r>
            <a:r>
              <a:rPr lang="en-US" sz="3300" b="1" dirty="0"/>
              <a:t> )2</a:t>
            </a:r>
            <a:br>
              <a:rPr lang="en-US" sz="3300" b="1" dirty="0"/>
            </a:br>
            <a:r>
              <a:rPr lang="ne-NP" sz="3300" b="1" dirty="0"/>
              <a:t>ताली बजाउँदै (४)</a:t>
            </a:r>
            <a:r>
              <a:rPr lang="en-US" sz="3300" b="1" dirty="0"/>
              <a:t>  </a:t>
            </a:r>
            <a:r>
              <a:rPr lang="en-US" sz="3300" b="1" dirty="0" err="1"/>
              <a:t>Taali</a:t>
            </a:r>
            <a:r>
              <a:rPr lang="en-US" sz="3300" b="1" dirty="0"/>
              <a:t> </a:t>
            </a:r>
            <a:r>
              <a:rPr lang="en-US" sz="3300" b="1" dirty="0" err="1"/>
              <a:t>Bajaudai</a:t>
            </a:r>
            <a:r>
              <a:rPr lang="en-US" sz="3300" b="1" dirty="0"/>
              <a:t>, </a:t>
            </a:r>
            <a:r>
              <a:rPr lang="en-US" sz="3300" b="1" dirty="0" err="1"/>
              <a:t>Taali</a:t>
            </a:r>
            <a:r>
              <a:rPr lang="en-US" sz="3300" b="1" dirty="0"/>
              <a:t> </a:t>
            </a:r>
            <a:r>
              <a:rPr lang="en-US" sz="3300" b="1" dirty="0" err="1"/>
              <a:t>Bajaudai</a:t>
            </a:r>
            <a:r>
              <a:rPr lang="en-US" sz="3300" b="1" dirty="0"/>
              <a:t> (4)</a:t>
            </a:r>
            <a:br>
              <a:rPr lang="en-US" sz="3300" b="1" dirty="0"/>
            </a:br>
            <a:endParaRPr lang="en-US" sz="3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58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232909"/>
            <a:ext cx="12191435" cy="682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700" b="1" dirty="0"/>
              <a:t>येशू-येशू</a:t>
            </a:r>
            <a:r>
              <a:rPr lang="en-US" sz="3700" b="1" dirty="0"/>
              <a:t>, </a:t>
            </a:r>
            <a:r>
              <a:rPr lang="ne-NP" sz="3700" b="1" dirty="0"/>
              <a:t>मेरो जीवनको राजा</a:t>
            </a:r>
            <a:r>
              <a:rPr lang="en-US" sz="3700" b="1" dirty="0"/>
              <a:t>, ( </a:t>
            </a:r>
            <a:r>
              <a:rPr lang="en-US" sz="3700" b="1" dirty="0" err="1"/>
              <a:t>Yeshu</a:t>
            </a:r>
            <a:r>
              <a:rPr lang="en-US" sz="3700" b="1" dirty="0"/>
              <a:t> </a:t>
            </a:r>
            <a:r>
              <a:rPr lang="en-US" sz="3700" b="1" dirty="0" err="1"/>
              <a:t>Yeshu</a:t>
            </a:r>
            <a:r>
              <a:rPr lang="en-US" sz="3700" b="1" dirty="0"/>
              <a:t> Mero </a:t>
            </a:r>
            <a:r>
              <a:rPr lang="en-US" sz="3700" b="1" dirty="0" err="1"/>
              <a:t>Jivan</a:t>
            </a:r>
            <a:r>
              <a:rPr lang="en-US" sz="3700" b="1" dirty="0"/>
              <a:t> Ko Raja</a:t>
            </a:r>
          </a:p>
          <a:p>
            <a:pPr algn="ctr">
              <a:lnSpc>
                <a:spcPct val="150000"/>
              </a:lnSpc>
            </a:pPr>
            <a:r>
              <a:rPr lang="ne-NP" sz="3700" b="1" dirty="0"/>
              <a:t>   येशू-येशू</a:t>
            </a:r>
            <a:r>
              <a:rPr lang="en-US" sz="3700" b="1" dirty="0"/>
              <a:t>, </a:t>
            </a:r>
            <a:r>
              <a:rPr lang="ne-NP" sz="3700" b="1" dirty="0"/>
              <a:t>ख्रीष्ट मेरो मुक्तिदाता (२)</a:t>
            </a:r>
            <a:r>
              <a:rPr lang="en-US" sz="3700" b="1" dirty="0"/>
              <a:t> </a:t>
            </a:r>
            <a:r>
              <a:rPr lang="en-US" sz="3700" b="1" dirty="0" err="1"/>
              <a:t>Yeshu</a:t>
            </a:r>
            <a:r>
              <a:rPr lang="en-US" sz="3700" b="1" dirty="0"/>
              <a:t> </a:t>
            </a:r>
            <a:r>
              <a:rPr lang="en-US" sz="3700" b="1" dirty="0" err="1"/>
              <a:t>Yeshu</a:t>
            </a:r>
            <a:r>
              <a:rPr lang="en-US" sz="3700" b="1" dirty="0"/>
              <a:t> </a:t>
            </a:r>
            <a:r>
              <a:rPr lang="en-US" sz="3700" b="1" dirty="0" err="1"/>
              <a:t>Khrist</a:t>
            </a:r>
            <a:r>
              <a:rPr lang="en-US" sz="3700" b="1" dirty="0"/>
              <a:t> Mero </a:t>
            </a:r>
            <a:r>
              <a:rPr lang="en-US" sz="3700" b="1" dirty="0" err="1"/>
              <a:t>Muktidata</a:t>
            </a:r>
            <a:r>
              <a:rPr lang="en-US" sz="37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700" b="1" dirty="0"/>
              <a:t>हल्लेलूयाह गाउँदै म आउँदछु</a:t>
            </a:r>
            <a:r>
              <a:rPr lang="en-US" sz="3700" b="1" dirty="0"/>
              <a:t>, ( Hallelujah </a:t>
            </a:r>
            <a:r>
              <a:rPr lang="en-US" sz="3700" b="1" dirty="0" err="1"/>
              <a:t>Gaudai</a:t>
            </a:r>
            <a:r>
              <a:rPr lang="en-US" sz="3700" b="1" dirty="0"/>
              <a:t> Ma </a:t>
            </a:r>
            <a:r>
              <a:rPr lang="en-US" sz="3700" b="1" dirty="0" err="1"/>
              <a:t>Ahauda</a:t>
            </a:r>
            <a:r>
              <a:rPr lang="en-US" sz="3700" b="1" dirty="0"/>
              <a:t> Chu</a:t>
            </a:r>
          </a:p>
          <a:p>
            <a:pPr algn="ctr">
              <a:lnSpc>
                <a:spcPct val="150000"/>
              </a:lnSpc>
            </a:pPr>
            <a:r>
              <a:rPr lang="ne-NP" sz="3700" b="1" dirty="0"/>
              <a:t>अनुग्रहको सिंहासनअघि (२)</a:t>
            </a:r>
            <a:r>
              <a:rPr lang="en-US" sz="3700" b="1" dirty="0"/>
              <a:t> </a:t>
            </a:r>
            <a:r>
              <a:rPr lang="en-US" sz="3700" b="1" dirty="0" err="1"/>
              <a:t>Anugraha</a:t>
            </a:r>
            <a:r>
              <a:rPr lang="en-US" sz="3700" b="1" dirty="0"/>
              <a:t> ko </a:t>
            </a:r>
            <a:r>
              <a:rPr lang="en-US" sz="3700" b="1" dirty="0" err="1"/>
              <a:t>Singhasan</a:t>
            </a:r>
            <a:r>
              <a:rPr lang="en-US" sz="3700" b="1" dirty="0"/>
              <a:t> </a:t>
            </a:r>
            <a:r>
              <a:rPr lang="en-US" sz="3700" b="1" dirty="0" err="1"/>
              <a:t>Aghi</a:t>
            </a:r>
            <a:r>
              <a:rPr lang="en-US" sz="37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700" b="1" dirty="0"/>
              <a:t>पवित्र हात उचाल्दै (४) </a:t>
            </a:r>
            <a:r>
              <a:rPr lang="en-US" sz="3700" b="1" dirty="0" err="1"/>
              <a:t>Pabitra</a:t>
            </a:r>
            <a:r>
              <a:rPr lang="en-US" sz="3700" b="1" dirty="0"/>
              <a:t> </a:t>
            </a:r>
            <a:r>
              <a:rPr lang="en-US" sz="3700" b="1" dirty="0" err="1"/>
              <a:t>Haath</a:t>
            </a:r>
            <a:r>
              <a:rPr lang="en-US" sz="3700" b="1" dirty="0"/>
              <a:t> </a:t>
            </a:r>
            <a:r>
              <a:rPr lang="en-US" sz="3700" b="1" dirty="0" err="1"/>
              <a:t>Uchaldai</a:t>
            </a:r>
            <a:r>
              <a:rPr lang="en-US" sz="3700" b="1" dirty="0"/>
              <a:t> (4)</a:t>
            </a:r>
          </a:p>
          <a:p>
            <a:pPr algn="ctr">
              <a:lnSpc>
                <a:spcPct val="150000"/>
              </a:lnSpc>
            </a:pPr>
            <a:endParaRPr lang="en-US" sz="37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17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येशू येशू मेरो जीवनको स्वामी (1st Fret G = G#, 2/4)  १.  येशू-येशू, मेरो जीवनको स्वामी, ( Yeshu Yeshu Mero Jivan Ko Swami     येशू-येशू, मेरो जीवनको किल्ला (२) Yeshu Yeshu Mero Jivan Ko Kila )2 धन्यवादको भेटी लिई आउँदछु, ( Dhannyabaad Ko Bheti liye Ahauda Chu     तपाईंको त्यो चोकभित्र (२) Tapai Ko Tyo Choka Bhitra )2 ताली बजाउँदै (४)  Taali Bajaudai, Taali Bajaudai (4)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येशू येशू मेरो जीवनको स्वामी (1st Fret G = G#, 2/4)  १.  येशू-येशू, मेरो जीवनको स्वामी, ( Yeshu Yeshu Mero Jivan Ko Swami     येशू-येशू, मेरो जीवनको किल्ला (२) Yeshu Yeshu Mero Jivan Ko Kila )2 धन्यवादको भेटी लिई आउँदछु, ( Dhannyabaad Ko Bheti liye Ahauda Chu     तपाईंको त्यो चोकभित्र (२) Tapai Ko Tyo Choka Bhitra )2 ताली बजाउँदै (४)  Taali Bajaudai, Taali Bajaudai (4) </dc:title>
  <dc:creator>Sagar Mukhiya sagar.mukhiya@cortland.edu</dc:creator>
  <cp:lastModifiedBy>Sagar Mukhiya sagar.mukhiya@cortland.edu</cp:lastModifiedBy>
  <cp:revision>1</cp:revision>
  <dcterms:created xsi:type="dcterms:W3CDTF">2021-09-02T02:23:49Z</dcterms:created>
  <dcterms:modified xsi:type="dcterms:W3CDTF">2021-09-02T02:24:28Z</dcterms:modified>
</cp:coreProperties>
</file>