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509" r:id="rId2"/>
    <p:sldId id="510" r:id="rId3"/>
    <p:sldId id="511" r:id="rId4"/>
    <p:sldId id="512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DA94DC-74A3-F042-A2A4-8F415AF872D1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30645-4815-BD4F-96EE-B5916AD1FD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18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133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654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89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D9473D-9EEB-FA4A-8022-8E1B558BEF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8708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AD4F9-E3F0-0E40-AA86-70BC8178F7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E9A2F2-7693-6F4D-BF96-C17447E980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D1038-3670-0244-A0AB-9B68B89E5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AE86A-286B-5C48-B7C8-E0D6E5BA6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A2DBE-841E-9044-A44A-E54216314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25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2F70C-33A3-4642-8E27-255F8064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B77512-66C6-0744-90CB-B03F904145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124F6-26D7-8942-909F-A8AFC99C8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E66D9-5C1F-9549-AF3D-C271B5B99C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A2AF75-B27B-604E-BE6B-B675B7FFE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5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4CBAD-E144-0C41-98CA-DB8C7A162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1D6D1-E9D7-6448-8998-D559C99A59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14BB50-E69C-8249-A407-D8582D48F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92AA5-2869-244B-9861-757006A6A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8BF5F-2ED3-7448-A0C8-0ED9FE6EA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1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B5269-85FF-A540-88C0-98B39608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78CD7-B94B-9D4E-B79E-A961022A7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BDFDD9-2827-F141-B034-107F590C9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C4A56D-EA04-8B43-8A97-16EA9D2F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63C4857-4256-3B4E-9466-80372CDD8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93DA2-9550-484E-8E47-C72F7B2D4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726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6B69F2-675E-E54E-A867-30F0F853F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29EDA3-E40E-4340-AFBA-D5C8713270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6724C-F0B7-E543-B302-9804505269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315DC7-CC4F-6046-8A0A-0D084B2760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8E34092-723B-2B4B-ACEA-6F0711CEC7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0D2E71-6746-A44A-A091-88466F524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8DA79AB-8313-174B-8D47-A63847972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9CD022C-E02F-2C40-B485-F18C672D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986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3C8CF-CE3D-EB4E-9C74-3D5A3727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A3A525-3C2F-1C49-85EF-B1DE6A248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5DD09-72BA-5144-93B7-968FD6BE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D3C34-9D5E-7A4A-B77F-5F9762520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1940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1312C2-3484-FC48-AFA4-6F3508B00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A60BA7-9D0E-FA49-92F4-5D068467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7BBD6-D9CE-354F-A4CB-E407CB120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160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5497D-17F4-3148-A27F-7BF0F102D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1D41B7-2E4A-834F-BD30-D83D4B869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4396F-B267-E24A-9013-9FEB56F1DD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97C7CF-7A25-C240-A88E-3DFAD9B09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71658B-139C-E245-AE4E-E947EC7F6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426A38-5580-6143-A5FC-D4A24BA3A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148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C4B16-C1C5-5344-9401-8D6DBB671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A9844-BF0C-5F44-8570-2B4221FC9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07F02-E246-1A40-961F-5AD3E6A6BC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4B7739-EB3B-DA4D-B28B-8F5C032D0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1C529A-5644-A948-A018-0BAD752C8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8FC35-66FC-604E-94C1-7F519864F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0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AAE99-76C3-BB4B-B168-37A276BC6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FC217-C0C2-AD42-8F65-F9996CA12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9C1B9-3CB8-5E43-BD30-377B52109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D4AB6C-9697-A84E-A803-7398D445A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2183-C1C4-4B42-AFCE-BCD3385F0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0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77A211F-3E20-9241-B980-C2A056341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B4079E-D629-7E4B-8F2A-280100C366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16BE2-3AE8-7840-85DD-BB2C609942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9073F4-EB5E-4243-AA98-813760857F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B5E92-3401-AC41-9E40-7A2BA483E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66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07437B-6BFF-B94B-94B8-1902817C79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6E306-6FE7-F74B-86BD-42D880E6A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2B318B-8764-4F46-B092-9D03F207A9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29ED7-F94E-B445-AF22-47216742EEA8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2D28C-66DB-644A-A3FA-0E1963060D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4EF4B-B29A-B041-9440-CFCC05E3B1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C325E-A807-9947-8237-04410C28A8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664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69F0DE-3782-1F42-A8A5-5A359CDC83C1}"/>
              </a:ext>
            </a:extLst>
          </p:cNvPr>
          <p:cNvSpPr txBox="1"/>
          <p:nvPr/>
        </p:nvSpPr>
        <p:spPr>
          <a:xfrm>
            <a:off x="-525" y="-19"/>
            <a:ext cx="12191435" cy="700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ne-NP" sz="3800" b="1" dirty="0">
                <a:solidFill>
                  <a:srgbClr val="FF0000"/>
                </a:solidFill>
                <a:highlight>
                  <a:srgbClr val="FFFF00"/>
                </a:highlight>
              </a:rPr>
              <a:t>सागर छ कति गहिरो </a:t>
            </a:r>
            <a:r>
              <a:rPr lang="en-US" sz="3800" b="1" dirty="0">
                <a:solidFill>
                  <a:srgbClr val="FF0000"/>
                </a:solidFill>
                <a:highlight>
                  <a:srgbClr val="FFFF00"/>
                </a:highlight>
              </a:rPr>
              <a:t>( 3rd Fret C = D# major )</a:t>
            </a:r>
          </a:p>
          <a:p>
            <a:pPr algn="ctr">
              <a:lnSpc>
                <a:spcPct val="150000"/>
              </a:lnSpc>
            </a:pPr>
            <a:r>
              <a:rPr lang="en-US" sz="3800" b="1" dirty="0"/>
              <a:t> (</a:t>
            </a:r>
            <a:r>
              <a:rPr lang="ne-NP" sz="3800" b="1" dirty="0"/>
              <a:t>सागर छ कति गहिरो</a:t>
            </a:r>
            <a:r>
              <a:rPr lang="en-US" sz="3800" b="1" dirty="0"/>
              <a:t>, </a:t>
            </a:r>
            <a:r>
              <a:rPr lang="ne-NP" sz="3800" b="1" dirty="0"/>
              <a:t>कहाँ टुंगिन्छ गगन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Saagar</a:t>
            </a:r>
            <a:r>
              <a:rPr lang="en-US" sz="3800" b="1" dirty="0"/>
              <a:t> Cha Kati </a:t>
            </a:r>
            <a:r>
              <a:rPr lang="en-US" sz="3800" b="1" dirty="0" err="1"/>
              <a:t>Gahiro</a:t>
            </a:r>
            <a:r>
              <a:rPr lang="en-US" sz="3800" b="1" dirty="0"/>
              <a:t>, </a:t>
            </a:r>
            <a:r>
              <a:rPr lang="en-US" sz="3800" b="1" dirty="0" err="1"/>
              <a:t>Kahaan</a:t>
            </a:r>
            <a:r>
              <a:rPr lang="en-US" sz="3800" b="1" dirty="0"/>
              <a:t> </a:t>
            </a:r>
            <a:r>
              <a:rPr lang="en-US" sz="3800" b="1" dirty="0" err="1"/>
              <a:t>Tungincha</a:t>
            </a:r>
            <a:r>
              <a:rPr lang="en-US" sz="3800" b="1" dirty="0"/>
              <a:t> </a:t>
            </a:r>
            <a:r>
              <a:rPr lang="en-US" sz="3800" b="1" dirty="0" err="1"/>
              <a:t>Gagan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ne-NP" sz="3800" b="1" dirty="0"/>
              <a:t>ताराहरु छन् असंख्य</a:t>
            </a:r>
            <a:r>
              <a:rPr lang="en-US" sz="3800" b="1" dirty="0"/>
              <a:t>, </a:t>
            </a:r>
            <a:r>
              <a:rPr lang="ne-NP" sz="3800" b="1" dirty="0"/>
              <a:t>नापनै नसकिने धन)२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 err="1"/>
              <a:t>Taaraa-Haru</a:t>
            </a:r>
            <a:r>
              <a:rPr lang="en-US" sz="3800" b="1" dirty="0"/>
              <a:t> Chan </a:t>
            </a:r>
            <a:r>
              <a:rPr lang="en-US" sz="3800" b="1" dirty="0" err="1"/>
              <a:t>Asankhye</a:t>
            </a:r>
            <a:r>
              <a:rPr lang="en-US" sz="3800" b="1" dirty="0"/>
              <a:t>, </a:t>
            </a:r>
            <a:r>
              <a:rPr lang="en-US" sz="3800" b="1" dirty="0" err="1"/>
              <a:t>Naap</a:t>
            </a:r>
            <a:r>
              <a:rPr lang="en-US" sz="3800" b="1" dirty="0"/>
              <a:t> </a:t>
            </a:r>
            <a:r>
              <a:rPr lang="en-US" sz="3800" b="1" dirty="0" err="1"/>
              <a:t>Nai</a:t>
            </a:r>
            <a:r>
              <a:rPr lang="en-US" sz="3800" b="1" dirty="0"/>
              <a:t> </a:t>
            </a:r>
            <a:r>
              <a:rPr lang="en-US" sz="3800" b="1" dirty="0" err="1"/>
              <a:t>Nasakine</a:t>
            </a:r>
            <a:r>
              <a:rPr lang="en-US" sz="3800" b="1" dirty="0"/>
              <a:t> </a:t>
            </a:r>
            <a:r>
              <a:rPr lang="en-US" sz="3800" b="1" dirty="0" err="1"/>
              <a:t>dhan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/>
              <a:t>(</a:t>
            </a:r>
            <a:r>
              <a:rPr lang="ne-NP" sz="3800" b="1" dirty="0"/>
              <a:t>सब भन्दा छ विशाल त्यो</a:t>
            </a:r>
            <a:r>
              <a:rPr lang="en-US" sz="3800" b="1" dirty="0"/>
              <a:t>, </a:t>
            </a:r>
            <a:r>
              <a:rPr lang="ne-NP" sz="3800" b="1" dirty="0"/>
              <a:t>येशु तपाईंको मन)</a:t>
            </a:r>
            <a:endParaRPr lang="en-US" sz="3800" b="1" dirty="0"/>
          </a:p>
          <a:p>
            <a:pPr algn="ctr">
              <a:lnSpc>
                <a:spcPct val="150000"/>
              </a:lnSpc>
            </a:pPr>
            <a:r>
              <a:rPr lang="en-US" sz="3800" b="1" dirty="0"/>
              <a:t>( Sab-</a:t>
            </a:r>
            <a:r>
              <a:rPr lang="en-US" sz="3800" b="1" dirty="0" err="1"/>
              <a:t>Bhandaa</a:t>
            </a:r>
            <a:r>
              <a:rPr lang="en-US" sz="3800" b="1" dirty="0"/>
              <a:t> Cha </a:t>
            </a:r>
            <a:r>
              <a:rPr lang="en-US" sz="3800" b="1" dirty="0" err="1"/>
              <a:t>Bishaala</a:t>
            </a:r>
            <a:r>
              <a:rPr lang="en-US" sz="3800" b="1" dirty="0"/>
              <a:t> </a:t>
            </a:r>
            <a:r>
              <a:rPr lang="en-US" sz="3800" b="1" dirty="0" err="1"/>
              <a:t>Tyo</a:t>
            </a:r>
            <a:r>
              <a:rPr lang="en-US" sz="3800" b="1" dirty="0"/>
              <a:t> </a:t>
            </a:r>
            <a:r>
              <a:rPr lang="en-US" sz="3800" b="1" dirty="0" err="1"/>
              <a:t>Yeshu</a:t>
            </a:r>
            <a:r>
              <a:rPr lang="en-US" sz="3800" b="1" dirty="0"/>
              <a:t> </a:t>
            </a:r>
            <a:r>
              <a:rPr lang="en-US" sz="3800" b="1" dirty="0" err="1"/>
              <a:t>tapaain</a:t>
            </a:r>
            <a:r>
              <a:rPr lang="en-US" sz="3800" b="1" dirty="0"/>
              <a:t>-Ko Mann  ) 2</a:t>
            </a:r>
          </a:p>
          <a:p>
            <a:pPr algn="ctr">
              <a:lnSpc>
                <a:spcPct val="150000"/>
              </a:lnSpc>
            </a:pPr>
            <a:endParaRPr lang="en-US" sz="3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7376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A6CDC1-18D7-F242-825E-D1654654979B}"/>
              </a:ext>
            </a:extLst>
          </p:cNvPr>
          <p:cNvSpPr txBox="1"/>
          <p:nvPr/>
        </p:nvSpPr>
        <p:spPr>
          <a:xfrm>
            <a:off x="-545" y="-19"/>
            <a:ext cx="12191435" cy="7042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400" b="1" dirty="0"/>
              <a:t>भन्छौं आमाले छोडेनी</a:t>
            </a:r>
            <a:r>
              <a:rPr lang="en-US" sz="4400" b="1" dirty="0"/>
              <a:t>, </a:t>
            </a:r>
            <a:r>
              <a:rPr lang="ne-NP" sz="4400" b="1" dirty="0"/>
              <a:t>मलाई छोड्दिन </a:t>
            </a:r>
            <a:endParaRPr lang="en-US" sz="4400" b="1" dirty="0"/>
          </a:p>
          <a:p>
            <a:pPr algn="ctr">
              <a:lnSpc>
                <a:spcPct val="150000"/>
              </a:lnSpc>
            </a:pPr>
            <a:r>
              <a:rPr lang="en-US" sz="4400" b="1" dirty="0"/>
              <a:t>( </a:t>
            </a:r>
            <a:r>
              <a:rPr lang="en-US" sz="4400" b="1" dirty="0" err="1"/>
              <a:t>Bhan</a:t>
            </a:r>
            <a:r>
              <a:rPr lang="en-US" sz="4400" b="1" dirty="0"/>
              <a:t>-Chaw </a:t>
            </a:r>
            <a:r>
              <a:rPr lang="en-US" sz="4400" b="1" dirty="0" err="1"/>
              <a:t>Aamaaley</a:t>
            </a:r>
            <a:r>
              <a:rPr lang="en-US" sz="4400" b="1" dirty="0"/>
              <a:t> </a:t>
            </a:r>
            <a:r>
              <a:rPr lang="en-US" sz="4400" b="1" dirty="0" err="1"/>
              <a:t>Chodyeni</a:t>
            </a:r>
            <a:r>
              <a:rPr lang="en-US" sz="4400" b="1" dirty="0"/>
              <a:t> </a:t>
            </a:r>
            <a:r>
              <a:rPr lang="en-US" sz="4400" b="1" dirty="0" err="1"/>
              <a:t>Malaai</a:t>
            </a:r>
            <a:r>
              <a:rPr lang="en-US" sz="4400" b="1" dirty="0"/>
              <a:t> </a:t>
            </a:r>
            <a:r>
              <a:rPr lang="en-US" sz="4400" b="1" dirty="0" err="1"/>
              <a:t>chodina</a:t>
            </a:r>
            <a:r>
              <a:rPr lang="en-US" sz="4400" b="1" dirty="0"/>
              <a:t> </a:t>
            </a:r>
          </a:p>
          <a:p>
            <a:pPr algn="ctr">
              <a:lnSpc>
                <a:spcPct val="150000"/>
              </a:lnSpc>
            </a:pPr>
            <a:r>
              <a:rPr lang="ne-NP" sz="4400" b="1" dirty="0"/>
              <a:t>बाचा भयो अनन्तको</a:t>
            </a:r>
            <a:r>
              <a:rPr lang="en-US" sz="4400" b="1" dirty="0"/>
              <a:t>, </a:t>
            </a:r>
            <a:r>
              <a:rPr lang="ne-NP" sz="4400" b="1" dirty="0"/>
              <a:t>कहिले म तोड्दिन </a:t>
            </a:r>
            <a:endParaRPr lang="en-US" sz="4400" b="1" dirty="0"/>
          </a:p>
          <a:p>
            <a:pPr algn="ctr">
              <a:lnSpc>
                <a:spcPct val="150000"/>
              </a:lnSpc>
            </a:pPr>
            <a:r>
              <a:rPr lang="en-US" sz="4400" b="1" dirty="0" err="1"/>
              <a:t>Bachha</a:t>
            </a:r>
            <a:r>
              <a:rPr lang="en-US" sz="4400" b="1" dirty="0"/>
              <a:t> </a:t>
            </a:r>
            <a:r>
              <a:rPr lang="en-US" sz="4400" b="1" dirty="0" err="1"/>
              <a:t>Bhayo</a:t>
            </a:r>
            <a:r>
              <a:rPr lang="en-US" sz="4400" b="1" dirty="0"/>
              <a:t> </a:t>
            </a:r>
            <a:r>
              <a:rPr lang="en-US" sz="4400" b="1" dirty="0" err="1"/>
              <a:t>Anantako</a:t>
            </a:r>
            <a:r>
              <a:rPr lang="en-US" sz="4400" b="1" dirty="0"/>
              <a:t> </a:t>
            </a:r>
            <a:r>
              <a:rPr lang="en-US" sz="4400" b="1" dirty="0" err="1"/>
              <a:t>Kahilema</a:t>
            </a:r>
            <a:r>
              <a:rPr lang="en-US" sz="4400" b="1" dirty="0"/>
              <a:t> </a:t>
            </a:r>
            <a:r>
              <a:rPr lang="en-US" sz="4400" b="1" dirty="0" err="1"/>
              <a:t>Toddina</a:t>
            </a:r>
            <a:r>
              <a:rPr lang="en-US" sz="44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en-US" sz="4400" b="1" dirty="0"/>
              <a:t>(</a:t>
            </a:r>
            <a:r>
              <a:rPr lang="ne-NP" sz="4400" b="1" dirty="0"/>
              <a:t>ऋण लायौं कस्तो प्रेमको</a:t>
            </a:r>
            <a:r>
              <a:rPr lang="en-US" sz="4400" b="1" dirty="0"/>
              <a:t>, </a:t>
            </a:r>
            <a:r>
              <a:rPr lang="ne-NP" sz="4400" b="1" dirty="0"/>
              <a:t>चुकाउनु सक्दिन)२</a:t>
            </a:r>
            <a:endParaRPr lang="en-US" sz="4400" b="1" dirty="0"/>
          </a:p>
          <a:p>
            <a:pPr algn="ctr">
              <a:lnSpc>
                <a:spcPct val="150000"/>
              </a:lnSpc>
            </a:pPr>
            <a:r>
              <a:rPr lang="en-US" sz="4400" b="1" dirty="0"/>
              <a:t> ( </a:t>
            </a:r>
            <a:r>
              <a:rPr lang="en-US" sz="4400" b="1" dirty="0" err="1"/>
              <a:t>Ridna</a:t>
            </a:r>
            <a:r>
              <a:rPr lang="en-US" sz="4400" b="1" dirty="0"/>
              <a:t> </a:t>
            </a:r>
            <a:r>
              <a:rPr lang="en-US" sz="4400" b="1" dirty="0" err="1"/>
              <a:t>Laayau</a:t>
            </a:r>
            <a:r>
              <a:rPr lang="en-US" sz="4400" b="1" dirty="0"/>
              <a:t> </a:t>
            </a:r>
            <a:r>
              <a:rPr lang="en-US" sz="4400" b="1" dirty="0" err="1"/>
              <a:t>Kasto</a:t>
            </a:r>
            <a:r>
              <a:rPr lang="en-US" sz="4400" b="1" dirty="0"/>
              <a:t> </a:t>
            </a:r>
            <a:r>
              <a:rPr lang="en-US" sz="4400" b="1" dirty="0" err="1"/>
              <a:t>Premko</a:t>
            </a:r>
            <a:r>
              <a:rPr lang="en-US" sz="4400" b="1" dirty="0"/>
              <a:t> </a:t>
            </a:r>
            <a:r>
              <a:rPr lang="en-US" sz="4400" b="1" dirty="0" err="1"/>
              <a:t>Chukaaunu</a:t>
            </a:r>
            <a:r>
              <a:rPr lang="en-US" sz="4400" b="1" dirty="0"/>
              <a:t> </a:t>
            </a:r>
            <a:r>
              <a:rPr lang="en-US" sz="4400" b="1" dirty="0" err="1"/>
              <a:t>Sakdina</a:t>
            </a:r>
            <a:r>
              <a:rPr lang="en-US" sz="4400" b="1" dirty="0"/>
              <a:t>)2</a:t>
            </a:r>
          </a:p>
          <a:p>
            <a:pPr algn="ctr">
              <a:lnSpc>
                <a:spcPct val="150000"/>
              </a:lnSpc>
            </a:pPr>
            <a:endParaRPr lang="en-US" sz="4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0468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439E7B9-381C-414F-85F9-21A5BE0EE0F6}"/>
              </a:ext>
            </a:extLst>
          </p:cNvPr>
          <p:cNvSpPr txBox="1"/>
          <p:nvPr/>
        </p:nvSpPr>
        <p:spPr>
          <a:xfrm>
            <a:off x="-525" y="250491"/>
            <a:ext cx="12191435" cy="870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200" b="1" dirty="0"/>
              <a:t>(</a:t>
            </a:r>
            <a:r>
              <a:rPr lang="ne-NP" sz="4200" b="1" dirty="0"/>
              <a:t>मीठो तपाईंको अनुग्रह</a:t>
            </a:r>
            <a:r>
              <a:rPr lang="en-US" sz="4200" b="1" dirty="0"/>
              <a:t>, </a:t>
            </a:r>
            <a:r>
              <a:rPr lang="ne-NP" sz="4200" b="1" dirty="0"/>
              <a:t>सुन्दर यो समय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/>
              <a:t>( </a:t>
            </a:r>
            <a:r>
              <a:rPr lang="en-US" sz="4200" b="1" dirty="0" err="1"/>
              <a:t>Mitho</a:t>
            </a:r>
            <a:r>
              <a:rPr lang="en-US" sz="4200" b="1" dirty="0"/>
              <a:t> </a:t>
            </a:r>
            <a:r>
              <a:rPr lang="en-US" sz="4200" b="1" dirty="0" err="1"/>
              <a:t>Tapaaiko</a:t>
            </a:r>
            <a:r>
              <a:rPr lang="en-US" sz="4200" b="1" dirty="0"/>
              <a:t> </a:t>
            </a:r>
            <a:r>
              <a:rPr lang="en-US" sz="4200" b="1" dirty="0" err="1"/>
              <a:t>Anugraha</a:t>
            </a:r>
            <a:r>
              <a:rPr lang="en-US" sz="4200" b="1" dirty="0"/>
              <a:t> Sundar </a:t>
            </a:r>
            <a:r>
              <a:rPr lang="en-US" sz="4200" b="1" dirty="0" err="1"/>
              <a:t>Yo</a:t>
            </a:r>
            <a:r>
              <a:rPr lang="en-US" sz="4200" b="1" dirty="0"/>
              <a:t> </a:t>
            </a:r>
            <a:r>
              <a:rPr lang="en-US" sz="4200" b="1" dirty="0" err="1"/>
              <a:t>Samaye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ne-NP" sz="4200" b="1" dirty="0"/>
              <a:t>तपाईं नजिक आउँदा येशु</a:t>
            </a:r>
            <a:r>
              <a:rPr lang="en-US" sz="4200" b="1" dirty="0"/>
              <a:t>, </a:t>
            </a:r>
            <a:r>
              <a:rPr lang="ne-NP" sz="4200" b="1" dirty="0"/>
              <a:t>भाग्छ सारा भय)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 err="1"/>
              <a:t>Tapaai</a:t>
            </a:r>
            <a:r>
              <a:rPr lang="en-US" sz="4200" b="1" dirty="0"/>
              <a:t> </a:t>
            </a:r>
            <a:r>
              <a:rPr lang="en-US" sz="4200" b="1" dirty="0" err="1"/>
              <a:t>Najik</a:t>
            </a:r>
            <a:r>
              <a:rPr lang="en-US" sz="4200" b="1" dirty="0"/>
              <a:t> </a:t>
            </a:r>
            <a:r>
              <a:rPr lang="en-US" sz="4200" b="1" dirty="0" err="1"/>
              <a:t>Aaudaa</a:t>
            </a:r>
            <a:r>
              <a:rPr lang="en-US" sz="4200" b="1" dirty="0"/>
              <a:t> </a:t>
            </a:r>
            <a:r>
              <a:rPr lang="en-US" sz="4200" b="1" dirty="0" err="1"/>
              <a:t>Yeshu</a:t>
            </a:r>
            <a:r>
              <a:rPr lang="en-US" sz="4200" b="1" dirty="0"/>
              <a:t> </a:t>
            </a:r>
            <a:r>
              <a:rPr lang="en-US" sz="4200" b="1" dirty="0" err="1"/>
              <a:t>Bhaagcha</a:t>
            </a:r>
            <a:r>
              <a:rPr lang="en-US" sz="4200" b="1" dirty="0"/>
              <a:t> </a:t>
            </a:r>
            <a:r>
              <a:rPr lang="en-US" sz="4200" b="1" dirty="0" err="1"/>
              <a:t>Saaraa</a:t>
            </a:r>
            <a:r>
              <a:rPr lang="en-US" sz="4200" b="1" dirty="0"/>
              <a:t> </a:t>
            </a:r>
            <a:r>
              <a:rPr lang="en-US" sz="4200" b="1" dirty="0" err="1"/>
              <a:t>Vhaye</a:t>
            </a:r>
            <a:r>
              <a:rPr lang="en-US" sz="42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4200" b="1" dirty="0"/>
              <a:t>तपाईंको आनन्दमा पाए</a:t>
            </a:r>
            <a:r>
              <a:rPr lang="en-US" sz="4200" b="1" dirty="0"/>
              <a:t>, </a:t>
            </a:r>
            <a:r>
              <a:rPr lang="ne-NP" sz="4200" b="1" dirty="0"/>
              <a:t>मेरो ठूलो विजय</a:t>
            </a: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/>
              <a:t>( </a:t>
            </a:r>
            <a:r>
              <a:rPr lang="en-US" sz="4200" b="1" dirty="0" err="1"/>
              <a:t>Tapaaiko</a:t>
            </a:r>
            <a:r>
              <a:rPr lang="en-US" sz="4200" b="1" dirty="0"/>
              <a:t> </a:t>
            </a:r>
            <a:r>
              <a:rPr lang="en-US" sz="4200" b="1" dirty="0" err="1"/>
              <a:t>Aanandma</a:t>
            </a:r>
            <a:r>
              <a:rPr lang="en-US" sz="4200" b="1" dirty="0"/>
              <a:t>  </a:t>
            </a:r>
            <a:r>
              <a:rPr lang="en-US" sz="4200" b="1" dirty="0" err="1"/>
              <a:t>Paaye</a:t>
            </a:r>
            <a:r>
              <a:rPr lang="en-US" sz="4200" b="1" dirty="0"/>
              <a:t> Mero </a:t>
            </a:r>
            <a:r>
              <a:rPr lang="en-US" sz="4200" b="1" dirty="0" err="1"/>
              <a:t>Thulo</a:t>
            </a:r>
            <a:r>
              <a:rPr lang="en-US" sz="4200" b="1" dirty="0"/>
              <a:t> </a:t>
            </a:r>
            <a:r>
              <a:rPr lang="en-US" sz="4200" b="1" dirty="0" err="1"/>
              <a:t>Bijai</a:t>
            </a:r>
            <a:r>
              <a:rPr lang="en-US" sz="42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4200" b="1" dirty="0"/>
          </a:p>
          <a:p>
            <a:pPr algn="ctr">
              <a:lnSpc>
                <a:spcPct val="150000"/>
              </a:lnSpc>
            </a:pPr>
            <a:r>
              <a:rPr lang="en-US" sz="4200" b="1" dirty="0"/>
              <a:t> </a:t>
            </a:r>
          </a:p>
          <a:p>
            <a:pPr algn="ctr">
              <a:lnSpc>
                <a:spcPct val="150000"/>
              </a:lnSpc>
            </a:pPr>
            <a:endParaRPr lang="en-US" sz="4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3672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3600B3-7955-F249-8DFD-3DDA3ACBBD2F}"/>
              </a:ext>
            </a:extLst>
          </p:cNvPr>
          <p:cNvSpPr txBox="1"/>
          <p:nvPr/>
        </p:nvSpPr>
        <p:spPr>
          <a:xfrm>
            <a:off x="-525" y="124544"/>
            <a:ext cx="12191435" cy="7330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e-NP" sz="4000" b="1" dirty="0"/>
              <a:t>बाची रहन्छु तपाइँको प्रेममा</a:t>
            </a:r>
            <a:r>
              <a:rPr lang="en-US" sz="4000" b="1" dirty="0"/>
              <a:t>, </a:t>
            </a:r>
            <a:r>
              <a:rPr lang="ne-NP" sz="4000" b="1" dirty="0"/>
              <a:t>हाँसी रहन्छु तपाइँको प्रेममा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Bhachi</a:t>
            </a:r>
            <a:r>
              <a:rPr lang="en-US" sz="4000" b="1" dirty="0"/>
              <a:t> </a:t>
            </a:r>
            <a:r>
              <a:rPr lang="en-US" sz="4000" b="1" dirty="0" err="1"/>
              <a:t>Rahanchu</a:t>
            </a:r>
            <a:r>
              <a:rPr lang="en-US" sz="4000" b="1" dirty="0"/>
              <a:t> </a:t>
            </a:r>
            <a:r>
              <a:rPr lang="en-US" sz="4000" b="1" dirty="0" err="1"/>
              <a:t>Tapaaiko</a:t>
            </a:r>
            <a:r>
              <a:rPr lang="en-US" sz="4000" b="1" dirty="0"/>
              <a:t> </a:t>
            </a:r>
            <a:r>
              <a:rPr lang="en-US" sz="4000" b="1" dirty="0" err="1"/>
              <a:t>Premama</a:t>
            </a:r>
            <a:r>
              <a:rPr lang="en-US" sz="4000" b="1" dirty="0"/>
              <a:t>, </a:t>
            </a:r>
            <a:r>
              <a:rPr lang="en-US" sz="4000" b="1" dirty="0" err="1"/>
              <a:t>Haasi</a:t>
            </a:r>
            <a:r>
              <a:rPr lang="en-US" sz="4000" b="1" dirty="0"/>
              <a:t> </a:t>
            </a:r>
            <a:r>
              <a:rPr lang="en-US" sz="4000" b="1" dirty="0" err="1"/>
              <a:t>Rahanchu</a:t>
            </a:r>
            <a:r>
              <a:rPr lang="en-US" sz="4000" b="1" dirty="0"/>
              <a:t> </a:t>
            </a:r>
            <a:r>
              <a:rPr lang="en-US" sz="4000" b="1" dirty="0" err="1"/>
              <a:t>Tapaaiko</a:t>
            </a:r>
            <a:r>
              <a:rPr lang="en-US" sz="4000" b="1" dirty="0"/>
              <a:t> </a:t>
            </a:r>
            <a:r>
              <a:rPr lang="en-US" sz="4000" b="1" dirty="0" err="1"/>
              <a:t>Prema</a:t>
            </a:r>
            <a:r>
              <a:rPr lang="en-US" sz="4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4000" b="1" dirty="0"/>
              <a:t>तपाईंको अङ्गालोमा फुलेको छ जीवन यो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( </a:t>
            </a:r>
            <a:r>
              <a:rPr lang="en-US" sz="4000" b="1" dirty="0" err="1"/>
              <a:t>Tapaaiko</a:t>
            </a:r>
            <a:r>
              <a:rPr lang="en-US" sz="4000" b="1" dirty="0"/>
              <a:t> </a:t>
            </a:r>
            <a:r>
              <a:rPr lang="en-US" sz="4000" b="1" dirty="0" err="1"/>
              <a:t>Angaaloma</a:t>
            </a:r>
            <a:r>
              <a:rPr lang="en-US" sz="4000" b="1" dirty="0"/>
              <a:t>, </a:t>
            </a:r>
            <a:r>
              <a:rPr lang="en-US" sz="4000" b="1" dirty="0" err="1"/>
              <a:t>Fuleko</a:t>
            </a:r>
            <a:r>
              <a:rPr lang="en-US" sz="4000" b="1" dirty="0"/>
              <a:t> Cha </a:t>
            </a:r>
            <a:r>
              <a:rPr lang="en-US" sz="4000" b="1" dirty="0" err="1"/>
              <a:t>Jiwana</a:t>
            </a:r>
            <a:r>
              <a:rPr lang="en-US" sz="4000" b="1" dirty="0"/>
              <a:t> </a:t>
            </a:r>
            <a:r>
              <a:rPr lang="en-US" sz="4000" b="1" dirty="0" err="1"/>
              <a:t>Yo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ne-NP" sz="4000" b="1" dirty="0"/>
              <a:t>आराधनाको धागोले उनेको छ जीवन यो </a:t>
            </a:r>
            <a:endParaRPr lang="en-US" sz="4000" b="1" dirty="0"/>
          </a:p>
          <a:p>
            <a:pPr algn="ctr">
              <a:lnSpc>
                <a:spcPct val="150000"/>
              </a:lnSpc>
            </a:pPr>
            <a:r>
              <a:rPr lang="en-US" sz="4000" b="1" dirty="0"/>
              <a:t> </a:t>
            </a:r>
            <a:r>
              <a:rPr lang="en-US" sz="4000" b="1" dirty="0" err="1"/>
              <a:t>Aaraadhnako</a:t>
            </a:r>
            <a:r>
              <a:rPr lang="en-US" sz="4000" b="1" dirty="0"/>
              <a:t> </a:t>
            </a:r>
            <a:r>
              <a:rPr lang="en-US" sz="4000" b="1" dirty="0" err="1"/>
              <a:t>Daagole</a:t>
            </a:r>
            <a:r>
              <a:rPr lang="en-US" sz="4000" b="1" dirty="0"/>
              <a:t> </a:t>
            </a:r>
            <a:r>
              <a:rPr lang="en-US" sz="4000" b="1" dirty="0" err="1"/>
              <a:t>Buneko</a:t>
            </a:r>
            <a:r>
              <a:rPr lang="en-US" sz="4000" b="1" dirty="0"/>
              <a:t> cha </a:t>
            </a:r>
            <a:r>
              <a:rPr lang="en-US" sz="4000" b="1" dirty="0" err="1"/>
              <a:t>Jiwana</a:t>
            </a:r>
            <a:r>
              <a:rPr lang="en-US" sz="4000" b="1" dirty="0"/>
              <a:t> </a:t>
            </a:r>
            <a:r>
              <a:rPr lang="en-US" sz="4000" b="1" dirty="0" err="1"/>
              <a:t>Yo</a:t>
            </a:r>
            <a:r>
              <a:rPr lang="en-US" sz="4000" b="1" dirty="0"/>
              <a:t> ) </a:t>
            </a:r>
          </a:p>
          <a:p>
            <a:pPr algn="ctr">
              <a:lnSpc>
                <a:spcPct val="150000"/>
              </a:lnSpc>
            </a:pPr>
            <a:endParaRPr lang="en-US" sz="3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687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218</Words>
  <Application>Microsoft Macintosh PowerPoint</Application>
  <PresentationFormat>Widescreen</PresentationFormat>
  <Paragraphs>31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( म भित्र छ )२ ( Fourth Fret G = B major , 4/4)  ( म भित्र छ )२ मेरो येशु म भित्र छ,  ( Ma Vitra Cha )2 Mero Yeshu Ma Vitra Cha ( म भन्दछु, म कराउदछु, मेरो येशु म भित्र छ )२ ( Ma vandachu Ma Karaudachu, Mero Yeshu Ma Vitra Cha )2 ( आखाँमा सपना छ आकाशलाई छुने,  ( Ahkhama Sapanacha Akashlai Chune   </dc:title>
  <dc:creator>Sagar Mukhiya sagar.mukhiya@cortland.edu</dc:creator>
  <cp:lastModifiedBy>Sagar Mukhiya sagar.mukhiya@cortland.edu</cp:lastModifiedBy>
  <cp:revision>2</cp:revision>
  <dcterms:created xsi:type="dcterms:W3CDTF">2021-09-02T02:11:38Z</dcterms:created>
  <dcterms:modified xsi:type="dcterms:W3CDTF">2021-09-02T02:13:36Z</dcterms:modified>
</cp:coreProperties>
</file>