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7" r:id="rId2"/>
    <p:sldId id="269" r:id="rId3"/>
    <p:sldId id="26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71"/>
    <p:restoredTop sz="95775"/>
  </p:normalViewPr>
  <p:slideViewPr>
    <p:cSldViewPr snapToGrid="0" snapToObjects="1">
      <p:cViewPr varScale="1">
        <p:scale>
          <a:sx n="44" d="100"/>
          <a:sy n="44" d="100"/>
        </p:scale>
        <p:origin x="224" y="1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A382-4D61-064D-88D4-352E0C6D8A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FFDD0D-E800-8A48-907D-40E17A0DFE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4B1450-DE7C-A942-A43B-950909E6F304}"/>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C6706A4E-86ED-6E4F-B89B-B5B195F22D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C006C-0318-D549-AF67-4BFFF572F8BD}"/>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389909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6D68-66ED-AC40-A19A-A7D4CB06B7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CF18FE-24EF-584F-9554-6C162C5EE2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67005D-BE53-544F-9E33-6A9EFDC75AF0}"/>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EB3012DF-C978-5D46-9E75-A42D0A0E19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1CCD6-FD9E-4E4F-9DF9-4B52132CC67F}"/>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1510510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82906-742E-6C41-B3B0-DE208CDA9E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DE2F58-92A4-7E49-B868-D7DDE2A57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556980-8E22-E24D-81CD-524355D8D28A}"/>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0D5AC0C2-A45D-2343-A400-31D8F76FB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86377F-C277-304F-899B-78E46E5EC592}"/>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371677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3B8B-3F6F-AF4F-BCE3-8A727E54DA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4F2BD0-E1E5-D743-99A3-EC3E97D4CD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A4EF8F-22F0-5848-8489-8C4C7FF5AD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FA3D13-DA8A-ED47-B2E9-2CB938BB1789}"/>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6" name="Footer Placeholder 5">
            <a:extLst>
              <a:ext uri="{FF2B5EF4-FFF2-40B4-BE49-F238E27FC236}">
                <a16:creationId xmlns:a16="http://schemas.microsoft.com/office/drawing/2014/main" id="{65E96267-622D-E54D-993F-23E9C1BCAC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7BBF3E-B3B6-BD4E-A1ED-B295661B683D}"/>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1535317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967B-45B8-1848-876D-0029EFC7F7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715AC6-6ED2-754A-9ECF-24188F12F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EEC5B7-DDB6-C44E-9951-9FBAF4605B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190B5F-502C-974D-833E-9EBBA76EF5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3154B6-5C10-CC4F-8A22-F990CEFA3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3EBDB6-C4AB-1F40-8C9F-B9F01B00CCFB}"/>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8" name="Footer Placeholder 7">
            <a:extLst>
              <a:ext uri="{FF2B5EF4-FFF2-40B4-BE49-F238E27FC236}">
                <a16:creationId xmlns:a16="http://schemas.microsoft.com/office/drawing/2014/main" id="{69BE79BD-B370-5F4B-B229-2E3950ACFC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31CFE9-DB87-3A49-B41A-ABA5DA0A8929}"/>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205251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8043-E842-CE46-A61B-C9CD8105CC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E565B2-316B-6A48-8E9C-F133B8179EC1}"/>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4" name="Footer Placeholder 3">
            <a:extLst>
              <a:ext uri="{FF2B5EF4-FFF2-40B4-BE49-F238E27FC236}">
                <a16:creationId xmlns:a16="http://schemas.microsoft.com/office/drawing/2014/main" id="{6E0AAE0C-A76C-AF41-9DBD-88E94610A1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B2899C-8159-794F-BF35-6D61A7A8C4C4}"/>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63217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165868-051F-434A-A54F-54C2FEFAB9A8}"/>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3" name="Footer Placeholder 2">
            <a:extLst>
              <a:ext uri="{FF2B5EF4-FFF2-40B4-BE49-F238E27FC236}">
                <a16:creationId xmlns:a16="http://schemas.microsoft.com/office/drawing/2014/main" id="{E9EEA36A-854E-D846-B959-A7CBB3C55B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BE2245-6FCD-D341-B3FA-8F176FD8954A}"/>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600570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AB6A-B631-FB49-873A-D5B7451987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952403-2D72-8A4D-8F9C-4A93CA3F53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EDE3EA-0699-BC40-A2A2-7F87454F5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E3E9C7-719E-874B-8927-ABE4216B7C0E}"/>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6" name="Footer Placeholder 5">
            <a:extLst>
              <a:ext uri="{FF2B5EF4-FFF2-40B4-BE49-F238E27FC236}">
                <a16:creationId xmlns:a16="http://schemas.microsoft.com/office/drawing/2014/main" id="{98E8960B-3EA5-8049-B059-141BF4C3F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3B2AE-9297-2A42-8EB1-C2F01AA1113E}"/>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378090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DB68-BA16-1141-B0D8-BBCB56795C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A7C5AD-E0B5-B34A-BCBD-45B6A24A1C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3255A7-BAFC-214A-B538-63214721C0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B1480-4B97-C349-821E-9198AF5A043A}"/>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6" name="Footer Placeholder 5">
            <a:extLst>
              <a:ext uri="{FF2B5EF4-FFF2-40B4-BE49-F238E27FC236}">
                <a16:creationId xmlns:a16="http://schemas.microsoft.com/office/drawing/2014/main" id="{2D1A5D5E-469D-9642-A3FA-72FA9152CB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C0B52C-B84F-0841-9946-D55F9E51FBCF}"/>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248556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57AA-31A8-D245-AB8B-4632DA0F29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1C7D25-FF2F-C44F-BB96-F3F21C2554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E7D53-F1AD-D646-8D81-67A4398C4E57}"/>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90D13D2A-6A01-064E-984F-949A54416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434CA-BCA3-1141-9976-DDE47CBE0205}"/>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1168119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95D53-3F78-474D-8079-04A6B9101A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38A258-E293-B04C-8EA8-F296CD364F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5592A-5B23-EB48-8B96-C0F358FA3C36}"/>
              </a:ext>
            </a:extLst>
          </p:cNvPr>
          <p:cNvSpPr>
            <a:spLocks noGrp="1"/>
          </p:cNvSpPr>
          <p:nvPr>
            <p:ph type="dt" sz="half" idx="10"/>
          </p:nvPr>
        </p:nvSpPr>
        <p:spPr/>
        <p:txBody>
          <a:body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C6C07D6A-D8BA-C844-8558-3424C4AED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40383-FCC4-174D-A58D-D0A4EDD0279D}"/>
              </a:ext>
            </a:extLst>
          </p:cNvPr>
          <p:cNvSpPr>
            <a:spLocks noGrp="1"/>
          </p:cNvSpPr>
          <p:nvPr>
            <p:ph type="sldNum" sz="quarter" idx="12"/>
          </p:nvPr>
        </p:nvSpPr>
        <p:spPr/>
        <p:txBody>
          <a:bodyPr/>
          <a:lstStyle/>
          <a:p>
            <a:fld id="{DE024899-3477-CB46-BECF-344ED51B6113}" type="slidenum">
              <a:rPr lang="en-US" smtClean="0"/>
              <a:t>‹#›</a:t>
            </a:fld>
            <a:endParaRPr lang="en-US"/>
          </a:p>
        </p:txBody>
      </p:sp>
    </p:spTree>
    <p:extLst>
      <p:ext uri="{BB962C8B-B14F-4D97-AF65-F5344CB8AC3E}">
        <p14:creationId xmlns:p14="http://schemas.microsoft.com/office/powerpoint/2010/main" val="302722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FC7C2-0B88-714E-A43E-73CD81484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328D28-D3C0-2441-ABF8-EE0DA08B8D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441FA5-9119-5245-9984-9D1B426E65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8D69A-32A4-D746-8424-76924DF4F7BD}" type="datetimeFigureOut">
              <a:rPr lang="en-US" smtClean="0"/>
              <a:t>9/13/21</a:t>
            </a:fld>
            <a:endParaRPr lang="en-US"/>
          </a:p>
        </p:txBody>
      </p:sp>
      <p:sp>
        <p:nvSpPr>
          <p:cNvPr id="5" name="Footer Placeholder 4">
            <a:extLst>
              <a:ext uri="{FF2B5EF4-FFF2-40B4-BE49-F238E27FC236}">
                <a16:creationId xmlns:a16="http://schemas.microsoft.com/office/drawing/2014/main" id="{554B4E6C-FF0D-9741-AED1-FEBA3BA9BE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94F4FF-D892-BC40-9969-FCB7879BE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024899-3477-CB46-BECF-344ED51B6113}" type="slidenum">
              <a:rPr lang="en-US" smtClean="0"/>
              <a:t>‹#›</a:t>
            </a:fld>
            <a:endParaRPr lang="en-US"/>
          </a:p>
        </p:txBody>
      </p:sp>
    </p:spTree>
    <p:extLst>
      <p:ext uri="{BB962C8B-B14F-4D97-AF65-F5344CB8AC3E}">
        <p14:creationId xmlns:p14="http://schemas.microsoft.com/office/powerpoint/2010/main" val="1952340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937EB4-859E-5E4A-9B9E-CFEBD34D4119}"/>
              </a:ext>
            </a:extLst>
          </p:cNvPr>
          <p:cNvSpPr/>
          <p:nvPr/>
        </p:nvSpPr>
        <p:spPr>
          <a:xfrm>
            <a:off x="0" y="0"/>
            <a:ext cx="12192000" cy="6478697"/>
          </a:xfrm>
          <a:prstGeom prst="rect">
            <a:avLst/>
          </a:prstGeom>
        </p:spPr>
        <p:txBody>
          <a:bodyPr wrap="square">
            <a:spAutoFit/>
          </a:bodyPr>
          <a:lstStyle/>
          <a:p>
            <a:pPr algn="ctr">
              <a:lnSpc>
                <a:spcPct val="150000"/>
              </a:lnSpc>
            </a:pPr>
            <a:r>
              <a:rPr lang="en-US" sz="4000" b="1" dirty="0"/>
              <a:t> </a:t>
            </a:r>
            <a:r>
              <a:rPr lang="ne-NP" sz="4000" b="1" dirty="0"/>
              <a:t>आत्माको शक्त्ति बढ्दैछ</a:t>
            </a:r>
            <a:r>
              <a:rPr lang="en-US" sz="4000" b="1" dirty="0"/>
              <a:t>, </a:t>
            </a:r>
            <a:r>
              <a:rPr lang="ne-NP" sz="4000" b="1" dirty="0"/>
              <a:t>शैतानको बन्धनहरु टुटदैछ</a:t>
            </a:r>
            <a:endParaRPr lang="en-US" sz="4000" b="1" dirty="0"/>
          </a:p>
          <a:p>
            <a:pPr algn="ctr">
              <a:lnSpc>
                <a:spcPct val="150000"/>
              </a:lnSpc>
            </a:pPr>
            <a:r>
              <a:rPr lang="en-US" sz="4000" b="1" dirty="0"/>
              <a:t>Aatmako Shakti </a:t>
            </a:r>
            <a:r>
              <a:rPr lang="en-US" sz="4000" b="1" dirty="0" err="1"/>
              <a:t>Badaicha</a:t>
            </a:r>
            <a:r>
              <a:rPr lang="en-US" sz="4000" b="1" dirty="0"/>
              <a:t>, </a:t>
            </a:r>
            <a:r>
              <a:rPr lang="en-US" sz="4000" b="1" dirty="0" err="1"/>
              <a:t>Saitanko</a:t>
            </a:r>
            <a:r>
              <a:rPr lang="en-US" sz="4000" b="1" dirty="0"/>
              <a:t> </a:t>
            </a:r>
            <a:r>
              <a:rPr lang="en-US" sz="4000" b="1" dirty="0" err="1"/>
              <a:t>Bandanharu</a:t>
            </a:r>
            <a:r>
              <a:rPr lang="en-US" sz="4000" b="1" dirty="0"/>
              <a:t> </a:t>
            </a:r>
            <a:r>
              <a:rPr lang="en-US" sz="4000" b="1" dirty="0" err="1"/>
              <a:t>Tutdaicha</a:t>
            </a:r>
            <a:r>
              <a:rPr lang="en-US" sz="4000" b="1" dirty="0"/>
              <a:t> </a:t>
            </a:r>
            <a:r>
              <a:rPr lang="ne-NP" sz="4000" b="1" dirty="0"/>
              <a:t> </a:t>
            </a:r>
            <a:endParaRPr lang="en-US" sz="4000" b="1" dirty="0"/>
          </a:p>
          <a:p>
            <a:pPr algn="ctr">
              <a:lnSpc>
                <a:spcPct val="150000"/>
              </a:lnSpc>
            </a:pPr>
            <a:r>
              <a:rPr lang="ne-NP" sz="4000" b="1" dirty="0"/>
              <a:t>बेदीमा आगो जल्दैछ</a:t>
            </a:r>
            <a:r>
              <a:rPr lang="en-US" sz="4000" b="1" dirty="0"/>
              <a:t>, </a:t>
            </a:r>
            <a:r>
              <a:rPr lang="ne-NP" sz="4000" b="1" dirty="0"/>
              <a:t>स्वर्गको दर्शनहरु देख्दैछ </a:t>
            </a:r>
            <a:endParaRPr lang="en-US" sz="4000" b="1" dirty="0"/>
          </a:p>
          <a:p>
            <a:pPr algn="ctr">
              <a:lnSpc>
                <a:spcPct val="150000"/>
              </a:lnSpc>
            </a:pPr>
            <a:r>
              <a:rPr lang="en-US" sz="4000" b="1" dirty="0" err="1"/>
              <a:t>Baediko</a:t>
            </a:r>
            <a:r>
              <a:rPr lang="en-US" sz="4000" b="1" dirty="0"/>
              <a:t> </a:t>
            </a:r>
            <a:r>
              <a:rPr lang="en-US" sz="4000" b="1" dirty="0" err="1"/>
              <a:t>Aago</a:t>
            </a:r>
            <a:r>
              <a:rPr lang="en-US" sz="4000" b="1" dirty="0"/>
              <a:t> </a:t>
            </a:r>
            <a:r>
              <a:rPr lang="en-US" sz="4000" b="1" dirty="0" err="1"/>
              <a:t>Jaldaicha</a:t>
            </a:r>
            <a:r>
              <a:rPr lang="en-US" sz="4000" b="1" dirty="0"/>
              <a:t>, </a:t>
            </a:r>
            <a:r>
              <a:rPr lang="en-US" sz="4000" b="1" dirty="0" err="1"/>
              <a:t>Sworgako</a:t>
            </a:r>
            <a:r>
              <a:rPr lang="en-US" sz="4000" b="1" dirty="0"/>
              <a:t> </a:t>
            </a:r>
            <a:r>
              <a:rPr lang="en-US" sz="4000" b="1" dirty="0" err="1"/>
              <a:t>Darsanharu</a:t>
            </a:r>
            <a:r>
              <a:rPr lang="en-US" sz="4000" b="1" dirty="0"/>
              <a:t> </a:t>
            </a:r>
            <a:r>
              <a:rPr lang="en-US" sz="4000" b="1" dirty="0" err="1"/>
              <a:t>Dhekdaicha</a:t>
            </a:r>
            <a:endParaRPr lang="en-US" sz="4000" b="1" dirty="0"/>
          </a:p>
          <a:p>
            <a:pPr algn="ctr">
              <a:lnSpc>
                <a:spcPct val="150000"/>
              </a:lnSpc>
            </a:pPr>
            <a:r>
              <a:rPr lang="ne-NP" sz="4000" b="1" dirty="0"/>
              <a:t>हो... हो.... हो... हो.... </a:t>
            </a:r>
            <a:r>
              <a:rPr lang="en-US" sz="4000" b="1" dirty="0"/>
              <a:t> Ho... Ho....Ho... Ho....</a:t>
            </a:r>
          </a:p>
        </p:txBody>
      </p:sp>
    </p:spTree>
    <p:extLst>
      <p:ext uri="{BB962C8B-B14F-4D97-AF65-F5344CB8AC3E}">
        <p14:creationId xmlns:p14="http://schemas.microsoft.com/office/powerpoint/2010/main" val="1756767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454431"/>
          </a:xfrm>
        </p:spPr>
        <p:txBody>
          <a:bodyPr>
            <a:noAutofit/>
          </a:bodyPr>
          <a:lstStyle/>
          <a:p>
            <a:pPr>
              <a:lnSpc>
                <a:spcPct val="150000"/>
              </a:lnSpc>
            </a:pPr>
            <a:r>
              <a:rPr lang="ne-NP" sz="4000" b="1" dirty="0">
                <a:latin typeface="+mn-lt"/>
              </a:rPr>
              <a:t>महिमाले मन्दिर भरिन्दैछ</a:t>
            </a:r>
            <a:r>
              <a:rPr lang="en-US" sz="4000" b="1" dirty="0">
                <a:latin typeface="+mn-lt"/>
              </a:rPr>
              <a:t>, </a:t>
            </a:r>
            <a:r>
              <a:rPr lang="ne-NP" sz="4000" b="1" dirty="0">
                <a:latin typeface="+mn-lt"/>
              </a:rPr>
              <a:t>स्वर्गय शक्त्ति देखिन्दैछ</a:t>
            </a:r>
            <a:r>
              <a:rPr lang="en-US" sz="4000" b="1" dirty="0">
                <a:latin typeface="+mn-lt"/>
              </a:rPr>
              <a:t>,</a:t>
            </a:r>
            <a:br>
              <a:rPr lang="en-US" sz="4000" b="1" dirty="0">
                <a:latin typeface="+mn-lt"/>
              </a:rPr>
            </a:br>
            <a:r>
              <a:rPr lang="en-US" sz="4000" b="1" dirty="0" err="1">
                <a:latin typeface="+mn-lt"/>
              </a:rPr>
              <a:t>Mahimaleuly</a:t>
            </a:r>
            <a:r>
              <a:rPr lang="en-US" sz="4000" b="1" dirty="0">
                <a:latin typeface="+mn-lt"/>
              </a:rPr>
              <a:t> Mandir </a:t>
            </a:r>
            <a:r>
              <a:rPr lang="en-US" sz="4000" b="1" dirty="0" err="1">
                <a:latin typeface="+mn-lt"/>
              </a:rPr>
              <a:t>Varindaicha</a:t>
            </a:r>
            <a:r>
              <a:rPr lang="en-US" sz="4000" b="1" dirty="0">
                <a:latin typeface="+mn-lt"/>
              </a:rPr>
              <a:t>, </a:t>
            </a:r>
            <a:r>
              <a:rPr lang="en-US" sz="4000" b="1" dirty="0" err="1">
                <a:latin typeface="+mn-lt"/>
              </a:rPr>
              <a:t>Sworgiya</a:t>
            </a:r>
            <a:r>
              <a:rPr lang="en-US" sz="4000" b="1" dirty="0">
                <a:latin typeface="+mn-lt"/>
              </a:rPr>
              <a:t> Shakti </a:t>
            </a:r>
            <a:r>
              <a:rPr lang="en-US" sz="4000" b="1" dirty="0" err="1">
                <a:latin typeface="+mn-lt"/>
              </a:rPr>
              <a:t>Dhekdaichaa</a:t>
            </a:r>
            <a:r>
              <a:rPr lang="en-US" sz="4000" b="1" dirty="0">
                <a:latin typeface="+mn-lt"/>
              </a:rPr>
              <a:t> </a:t>
            </a:r>
            <a:br>
              <a:rPr lang="en-US" sz="4000" b="1" dirty="0">
                <a:latin typeface="+mn-lt"/>
              </a:rPr>
            </a:br>
            <a:r>
              <a:rPr lang="ne-NP" sz="4000" b="1" dirty="0">
                <a:latin typeface="+mn-lt"/>
              </a:rPr>
              <a:t>बिजयके झन्डा गाड्दैछौ</a:t>
            </a:r>
            <a:r>
              <a:rPr lang="en-US" sz="4000" b="1" dirty="0">
                <a:latin typeface="+mn-lt"/>
              </a:rPr>
              <a:t>, </a:t>
            </a:r>
            <a:r>
              <a:rPr lang="ne-NP" sz="4000" b="1" dirty="0">
                <a:latin typeface="+mn-lt"/>
              </a:rPr>
              <a:t>येशुको राज्यमा जादैछौ</a:t>
            </a:r>
            <a:br>
              <a:rPr lang="en-US" sz="4000" b="1" dirty="0">
                <a:latin typeface="+mn-lt"/>
              </a:rPr>
            </a:br>
            <a:r>
              <a:rPr lang="en-US" sz="4000" b="1" dirty="0" err="1">
                <a:latin typeface="+mn-lt"/>
              </a:rPr>
              <a:t>Vijayko</a:t>
            </a:r>
            <a:r>
              <a:rPr lang="en-US" sz="4000" b="1" dirty="0">
                <a:latin typeface="+mn-lt"/>
              </a:rPr>
              <a:t> </a:t>
            </a:r>
            <a:r>
              <a:rPr lang="en-US" sz="4000" b="1" dirty="0" err="1">
                <a:latin typeface="+mn-lt"/>
              </a:rPr>
              <a:t>Janda</a:t>
            </a:r>
            <a:r>
              <a:rPr lang="en-US" sz="4000" b="1" dirty="0">
                <a:latin typeface="+mn-lt"/>
              </a:rPr>
              <a:t> </a:t>
            </a:r>
            <a:r>
              <a:rPr lang="en-US" sz="4000" b="1" dirty="0" err="1">
                <a:latin typeface="+mn-lt"/>
              </a:rPr>
              <a:t>Gadaichaw</a:t>
            </a:r>
            <a:r>
              <a:rPr lang="en-US" sz="4000" b="1" dirty="0">
                <a:latin typeface="+mn-lt"/>
              </a:rPr>
              <a:t>, </a:t>
            </a:r>
            <a:r>
              <a:rPr lang="en-US" sz="4000" b="1" dirty="0" err="1">
                <a:latin typeface="+mn-lt"/>
              </a:rPr>
              <a:t>Yeshuko</a:t>
            </a:r>
            <a:r>
              <a:rPr lang="en-US" sz="4000" b="1" dirty="0">
                <a:latin typeface="+mn-lt"/>
              </a:rPr>
              <a:t> </a:t>
            </a:r>
            <a:r>
              <a:rPr lang="en-US" sz="4000" b="1" dirty="0" err="1">
                <a:latin typeface="+mn-lt"/>
              </a:rPr>
              <a:t>Rajyama</a:t>
            </a:r>
            <a:r>
              <a:rPr lang="en-US" sz="4000" b="1" dirty="0">
                <a:latin typeface="+mn-lt"/>
              </a:rPr>
              <a:t> </a:t>
            </a:r>
            <a:r>
              <a:rPr lang="en-US" sz="4000" b="1" dirty="0" err="1">
                <a:latin typeface="+mn-lt"/>
              </a:rPr>
              <a:t>Jadaichaw</a:t>
            </a:r>
            <a:br>
              <a:rPr lang="en-US" sz="4000" b="1" dirty="0">
                <a:latin typeface="+mn-lt"/>
              </a:rPr>
            </a:br>
            <a:r>
              <a:rPr lang="ne-NP" sz="4000" b="1" dirty="0">
                <a:latin typeface="+mn-lt"/>
              </a:rPr>
              <a:t>आत्माको शक्त्ति बढ्दैछ....</a:t>
            </a:r>
            <a:r>
              <a:rPr lang="en-US" sz="4000" b="1" dirty="0">
                <a:latin typeface="+mn-lt"/>
              </a:rPr>
              <a:t> </a:t>
            </a:r>
            <a:r>
              <a:rPr lang="en-US" sz="4000" b="1" dirty="0" err="1">
                <a:latin typeface="+mn-lt"/>
              </a:rPr>
              <a:t>Aatmako</a:t>
            </a:r>
            <a:r>
              <a:rPr lang="en-US" sz="4000" b="1" dirty="0">
                <a:latin typeface="+mn-lt"/>
              </a:rPr>
              <a:t> Shakti......</a:t>
            </a:r>
            <a:br>
              <a:rPr lang="en-US" sz="4000" b="1" dirty="0">
                <a:latin typeface="+mn-lt"/>
              </a:rPr>
            </a:br>
            <a:r>
              <a:rPr lang="ne-NP" sz="4000" b="1" dirty="0">
                <a:latin typeface="+mn-lt"/>
              </a:rPr>
              <a:t>हो... हो.... हो... हो.... </a:t>
            </a:r>
            <a:r>
              <a:rPr lang="en-US" sz="4000" b="1" dirty="0">
                <a:latin typeface="+mn-lt"/>
              </a:rPr>
              <a:t>Ho... Ho....Ho... Ho....</a:t>
            </a:r>
            <a:endParaRPr lang="en-US" sz="4000" b="1" dirty="0">
              <a:latin typeface="+mn-lt"/>
              <a:cs typeface="Times New Roman" panose="02020603050405020304" pitchFamily="18" charset="0"/>
            </a:endParaRPr>
          </a:p>
        </p:txBody>
      </p:sp>
    </p:spTree>
    <p:extLst>
      <p:ext uri="{BB962C8B-B14F-4D97-AF65-F5344CB8AC3E}">
        <p14:creationId xmlns:p14="http://schemas.microsoft.com/office/powerpoint/2010/main" val="3696950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46383" y="0"/>
            <a:ext cx="12284765" cy="6395766"/>
          </a:xfrm>
        </p:spPr>
        <p:txBody>
          <a:bodyPr>
            <a:noAutofit/>
          </a:bodyPr>
          <a:lstStyle/>
          <a:p>
            <a:pPr>
              <a:lnSpc>
                <a:spcPct val="150000"/>
              </a:lnSpc>
            </a:pPr>
            <a:r>
              <a:rPr lang="ne-NP" sz="4000" b="1" dirty="0">
                <a:latin typeface="+mn-lt"/>
              </a:rPr>
              <a:t>फसलको कटनी हुदैछ</a:t>
            </a:r>
            <a:r>
              <a:rPr lang="en-US" sz="4000" b="1" dirty="0">
                <a:latin typeface="+mn-lt"/>
              </a:rPr>
              <a:t>, </a:t>
            </a:r>
            <a:r>
              <a:rPr lang="ne-NP" sz="4000" b="1" dirty="0">
                <a:latin typeface="+mn-lt"/>
              </a:rPr>
              <a:t>धर्मी जन उठाई लैजादैछ</a:t>
            </a:r>
            <a:br>
              <a:rPr lang="en-US" sz="4000" b="1" dirty="0">
                <a:latin typeface="+mn-lt"/>
              </a:rPr>
            </a:br>
            <a:r>
              <a:rPr lang="en-US" sz="4000" b="1" dirty="0" err="1">
                <a:latin typeface="+mn-lt"/>
              </a:rPr>
              <a:t>Fasalko</a:t>
            </a:r>
            <a:r>
              <a:rPr lang="en-US" sz="4000" b="1" dirty="0">
                <a:latin typeface="+mn-lt"/>
              </a:rPr>
              <a:t> </a:t>
            </a:r>
            <a:r>
              <a:rPr lang="en-US" sz="4000" b="1" dirty="0" err="1">
                <a:latin typeface="+mn-lt"/>
              </a:rPr>
              <a:t>Katani</a:t>
            </a:r>
            <a:r>
              <a:rPr lang="en-US" sz="4000" b="1" dirty="0">
                <a:latin typeface="+mn-lt"/>
              </a:rPr>
              <a:t> </a:t>
            </a:r>
            <a:r>
              <a:rPr lang="en-US" sz="4000" b="1" dirty="0" err="1">
                <a:latin typeface="+mn-lt"/>
              </a:rPr>
              <a:t>Hudaicha</a:t>
            </a:r>
            <a:r>
              <a:rPr lang="en-US" sz="4000" b="1" dirty="0">
                <a:latin typeface="+mn-lt"/>
              </a:rPr>
              <a:t>, </a:t>
            </a:r>
            <a:r>
              <a:rPr lang="en-US" sz="4000" b="1" dirty="0" err="1">
                <a:latin typeface="+mn-lt"/>
              </a:rPr>
              <a:t>Dharmi</a:t>
            </a:r>
            <a:r>
              <a:rPr lang="en-US" sz="4000" b="1" dirty="0">
                <a:latin typeface="+mn-lt"/>
              </a:rPr>
              <a:t> </a:t>
            </a:r>
            <a:r>
              <a:rPr lang="en-US" sz="4000" b="1" dirty="0" err="1">
                <a:latin typeface="+mn-lt"/>
              </a:rPr>
              <a:t>Jhan</a:t>
            </a:r>
            <a:r>
              <a:rPr lang="en-US" sz="4000" b="1" dirty="0">
                <a:latin typeface="+mn-lt"/>
              </a:rPr>
              <a:t> </a:t>
            </a:r>
            <a:r>
              <a:rPr lang="en-US" sz="4000" b="1" dirty="0" err="1">
                <a:latin typeface="+mn-lt"/>
              </a:rPr>
              <a:t>Udai</a:t>
            </a:r>
            <a:r>
              <a:rPr lang="en-US" sz="4000" b="1" dirty="0">
                <a:latin typeface="+mn-lt"/>
              </a:rPr>
              <a:t> </a:t>
            </a:r>
            <a:r>
              <a:rPr lang="en-US" sz="4000" b="1" dirty="0" err="1">
                <a:latin typeface="+mn-lt"/>
              </a:rPr>
              <a:t>Laijadaicha</a:t>
            </a:r>
            <a:r>
              <a:rPr lang="ne-NP" sz="4000" b="1" dirty="0">
                <a:latin typeface="+mn-lt"/>
              </a:rPr>
              <a:t> </a:t>
            </a:r>
            <a:br>
              <a:rPr lang="en-US" sz="4000" b="1" dirty="0">
                <a:latin typeface="+mn-lt"/>
              </a:rPr>
            </a:br>
            <a:r>
              <a:rPr lang="ne-NP" sz="4000" b="1" dirty="0">
                <a:latin typeface="+mn-lt"/>
              </a:rPr>
              <a:t>खलहरु दाखमधले भरिन्दैछ</a:t>
            </a:r>
            <a:r>
              <a:rPr lang="en-US" sz="4000" b="1" dirty="0">
                <a:latin typeface="+mn-lt"/>
              </a:rPr>
              <a:t>, </a:t>
            </a:r>
            <a:r>
              <a:rPr lang="ne-NP" sz="4000" b="1" dirty="0">
                <a:latin typeface="+mn-lt"/>
              </a:rPr>
              <a:t>रसकुड</a:t>
            </a:r>
            <a:r>
              <a:rPr lang="en-US" sz="4000" b="1" dirty="0">
                <a:latin typeface="+mn-lt"/>
              </a:rPr>
              <a:t>, </a:t>
            </a:r>
            <a:r>
              <a:rPr lang="ne-NP" sz="4000" b="1" dirty="0">
                <a:latin typeface="+mn-lt"/>
              </a:rPr>
              <a:t>दाखमध तेल पोखिन्दैछ</a:t>
            </a:r>
            <a:r>
              <a:rPr lang="en-US" sz="4000" b="1" dirty="0">
                <a:latin typeface="+mn-lt"/>
              </a:rPr>
              <a:t>, </a:t>
            </a:r>
            <a:br>
              <a:rPr lang="en-US" sz="4000" b="1" dirty="0">
                <a:latin typeface="+mn-lt"/>
              </a:rPr>
            </a:br>
            <a:r>
              <a:rPr lang="en-US" sz="4000" b="1" dirty="0" err="1">
                <a:latin typeface="+mn-lt"/>
              </a:rPr>
              <a:t>Khalaharu</a:t>
            </a:r>
            <a:r>
              <a:rPr lang="en-US" sz="4000" b="1" dirty="0">
                <a:latin typeface="+mn-lt"/>
              </a:rPr>
              <a:t> </a:t>
            </a:r>
            <a:r>
              <a:rPr lang="en-US" sz="4000" b="1" dirty="0" err="1">
                <a:latin typeface="+mn-lt"/>
              </a:rPr>
              <a:t>Dhakmudley</a:t>
            </a:r>
            <a:r>
              <a:rPr lang="en-US" sz="4000" b="1" dirty="0">
                <a:latin typeface="+mn-lt"/>
              </a:rPr>
              <a:t> </a:t>
            </a:r>
            <a:r>
              <a:rPr lang="en-US" sz="4000" b="1" dirty="0" err="1">
                <a:latin typeface="+mn-lt"/>
              </a:rPr>
              <a:t>Varindaicha</a:t>
            </a:r>
            <a:r>
              <a:rPr lang="en-US" sz="4000" b="1" dirty="0">
                <a:latin typeface="+mn-lt"/>
              </a:rPr>
              <a:t>, </a:t>
            </a:r>
            <a:r>
              <a:rPr lang="en-US" sz="4000" b="1" dirty="0" err="1">
                <a:latin typeface="+mn-lt"/>
              </a:rPr>
              <a:t>Rosskunda</a:t>
            </a:r>
            <a:r>
              <a:rPr lang="en-US" sz="4000" b="1" dirty="0">
                <a:latin typeface="+mn-lt"/>
              </a:rPr>
              <a:t>, </a:t>
            </a:r>
            <a:r>
              <a:rPr lang="en-US" sz="4000" b="1" dirty="0" err="1">
                <a:latin typeface="+mn-lt"/>
              </a:rPr>
              <a:t>Dhakmud</a:t>
            </a:r>
            <a:r>
              <a:rPr lang="en-US" sz="4000" b="1" dirty="0">
                <a:latin typeface="+mn-lt"/>
              </a:rPr>
              <a:t>, Tel </a:t>
            </a:r>
            <a:r>
              <a:rPr lang="en-US" sz="4000" b="1" dirty="0" err="1">
                <a:latin typeface="+mn-lt"/>
              </a:rPr>
              <a:t>Pokindaicha</a:t>
            </a:r>
            <a:br>
              <a:rPr lang="en-US" sz="4000" b="1" dirty="0">
                <a:latin typeface="+mn-lt"/>
              </a:rPr>
            </a:br>
            <a:r>
              <a:rPr lang="ne-NP" sz="4000" b="1" dirty="0">
                <a:latin typeface="+mn-lt"/>
              </a:rPr>
              <a:t>हो... हो.... हो... हो....</a:t>
            </a:r>
            <a:endParaRPr lang="en-US" sz="4000" b="1" dirty="0">
              <a:latin typeface="+mn-lt"/>
              <a:cs typeface="Times New Roman" panose="02020603050405020304" pitchFamily="18" charset="0"/>
            </a:endParaRPr>
          </a:p>
        </p:txBody>
      </p:sp>
    </p:spTree>
    <p:extLst>
      <p:ext uri="{BB962C8B-B14F-4D97-AF65-F5344CB8AC3E}">
        <p14:creationId xmlns:p14="http://schemas.microsoft.com/office/powerpoint/2010/main" val="3350599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150</Words>
  <Application>Microsoft Macintosh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महिमाले मन्दिर भरिन्दैछ, स्वर्गय शक्त्ति देखिन्दैछ, Mahimaleuly Mandir Varindaicha, Sworgiya Shakti Dhekdaichaa  बिजयके झन्डा गाड्दैछौ, येशुको राज्यमा जादैछौ Vijayko Janda Gadaichaw, Yeshuko Rajyama Jadaichaw आत्माको शक्त्ति बढ्दैछ.... Aatmako Shakti...... हो... हो.... हो... हो.... Ho... Ho....Ho... Ho....</vt:lpstr>
      <vt:lpstr>फसलको कटनी हुदैछ, धर्मी जन उठाई लैजादैछ Fasalko Katani Hudaicha, Dharmi Jhan Udai Laijadaicha  खलहरु दाखमधले भरिन्दैछ, रसकुड, दाखमध तेल पोखिन्दैछ,  Khalaharu Dhakmudley Varindaicha, Rosskunda, Dhakmud, Tel Pokindaicha हो... हो.... हो... 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1</cp:revision>
  <dcterms:created xsi:type="dcterms:W3CDTF">2021-09-14T03:45:49Z</dcterms:created>
  <dcterms:modified xsi:type="dcterms:W3CDTF">2021-09-14T03:49:13Z</dcterms:modified>
</cp:coreProperties>
</file>