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056"/>
    <p:restoredTop sz="95755"/>
  </p:normalViewPr>
  <p:slideViewPr>
    <p:cSldViewPr snapToGrid="0" snapToObjects="1">
      <p:cViewPr varScale="1">
        <p:scale>
          <a:sx n="100" d="100"/>
          <a:sy n="100" d="100"/>
        </p:scale>
        <p:origin x="17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A13BA-E3A8-9B40-B0AB-619B1DD22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44051-C9D5-8C4F-BAA5-B40BDF2DA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96F8A-EE09-8E4E-BEF4-14FDBC8D6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8912-EB43-E74A-BDE6-554B695C6DB8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9BB07-2694-FB42-93B7-CD96C3967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511EF-4F64-3B4C-B0CE-41DBE572B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9EC1-0A4D-8747-AFEA-6629EFCF1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557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ECD0F-5108-A543-9AF9-BD4025980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D0585-3BB9-5647-A781-3E6238B2A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D5AEB-9E6E-8E40-944A-4BA454ED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8912-EB43-E74A-BDE6-554B695C6DB8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82B60-2DDD-FB45-B8CA-8CCC13AB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97DD7-0D92-8A40-88EC-80F457057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9EC1-0A4D-8747-AFEA-6629EFCF1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42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DA1C4-3250-A141-9E1C-BD9E1B90E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3177-A7EC-2945-8575-089BCFA98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E9558-6102-BC40-A32E-F5205501E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8912-EB43-E74A-BDE6-554B695C6DB8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0EFB2-860D-B049-8F90-8BF356F1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94BE7-8D64-0046-B97A-ED7E7F863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9EC1-0A4D-8747-AFEA-6629EFCF1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80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E49A4-9E17-474E-B66F-A77C36AE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BDF3D-5FA5-4A44-83B1-4B4B4B7CFF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0CCFFF-98F7-D24A-A492-2CCD2CAD0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7DB9A-CEDE-C442-9145-ED1562EFF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8912-EB43-E74A-BDE6-554B695C6DB8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AEE57-BBBA-164E-A2AB-551BC4503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16E08-7DDA-B340-AD3C-8B747D787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9EC1-0A4D-8747-AFEA-6629EFCF1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91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C58A4-6FC6-D34C-9124-27984050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158B4A-E27F-9E48-9718-0E063E119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3B2315-2E54-D640-A199-938902079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F317FE-9FF5-ED4F-A319-05A08DFBFE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5DF0E4-1EAA-3F4B-A9E3-A5E4762CD3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005FC8-5270-0F4D-9CCB-FAE5DC53E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8912-EB43-E74A-BDE6-554B695C6DB8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3C3CCD-CFFC-234D-AA2E-41F8F15F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A9C196-8877-3A4A-8F4B-A00133360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9EC1-0A4D-8747-AFEA-6629EFCF1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86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840C8-1C78-364A-9642-B3C2B4355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7785D2-E787-2E41-BBE3-53C0EE134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8912-EB43-E74A-BDE6-554B695C6DB8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5F610F-1091-9941-9B78-3564954AF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B467F2-4491-324D-8CBE-675EC1DE1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9EC1-0A4D-8747-AFEA-6629EFCF1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098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9B52F6-6DFF-9945-9DF3-CED2E3A89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8912-EB43-E74A-BDE6-554B695C6DB8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B91980-EB59-C24A-BC8A-B09BFBBEB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A8FFBF-4B25-2346-A0ED-2561921B6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9EC1-0A4D-8747-AFEA-6629EFCF1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97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6B343-8D8F-EA40-80BE-BF994908A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A92B-9600-864F-A58D-82EAF985F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ECAD5-015D-AF49-9064-E05F41E51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98E99E-E32F-C445-9E45-621E9A15E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8912-EB43-E74A-BDE6-554B695C6DB8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9B129F-3030-B146-A61B-D6147ACC3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DF720-39DD-5C41-85AA-B3AE96886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9EC1-0A4D-8747-AFEA-6629EFCF1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17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EA481-B13C-4447-8BD1-9F0B07B24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31AA75-3777-854F-9DD2-8A484BE381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94C3C-E404-3B4F-8052-DCA6A7C79D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2C4DF-B90E-3547-9935-11C1D91B0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8912-EB43-E74A-BDE6-554B695C6DB8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B5F55F-AA19-C448-B5A3-B57B9B850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25DDF7-E177-6040-8DDC-4CD9F8A95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9EC1-0A4D-8747-AFEA-6629EFCF1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5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44FB7-AD35-954B-BF9C-8BE64E922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B8DC07-1A23-684B-A256-92ECE62268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F10E1-046F-7C49-9E11-1EB210133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8912-EB43-E74A-BDE6-554B695C6DB8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90D29-9DA8-C94A-AAD4-CB208540E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4D383-1233-8D4C-B227-16CDAE206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9EC1-0A4D-8747-AFEA-6629EFCF1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61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D28B5F-33DC-0040-BF7B-4A531361D5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72A9EB-71CE-3F4E-AA95-C4611E270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D1847-70B0-A24A-9126-80009D3C3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8912-EB43-E74A-BDE6-554B695C6DB8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7E2A2-A62E-964C-B3D8-22CCD1485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F1AC1-A670-2B45-84C8-D2CF5B202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A9EC1-0A4D-8747-AFEA-6629EFCF1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1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746A47-1DBC-3F47-BE72-7FB8E2072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E4F821-0588-2A40-A8BC-03CF64BC9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6AD31-4A3A-AD40-9D78-DB88636FA6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A8912-EB43-E74A-BDE6-554B695C6DB8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827FF-A2ED-FA4D-A832-63C301369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77860-F976-6649-8340-024A7BEAC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A9EC1-0A4D-8747-AFEA-6629EFCF1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0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0"/>
            <a:ext cx="12192000" cy="6472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आनन्दको आवाज प्रभुमा गरौं उहाँ स्तुतिको योग्य छ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bg1"/>
                </a:solidFill>
              </a:rPr>
              <a:t>Anandko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Awaaz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Prabhulai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Chadaw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Uaha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Stuti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Yogya</a:t>
            </a:r>
            <a:r>
              <a:rPr lang="en-US" sz="3500" b="1" dirty="0">
                <a:solidFill>
                  <a:schemeClr val="bg1"/>
                </a:solidFill>
              </a:rPr>
              <a:t> Chan 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आत्मामा गाऔं ताली बजाऔं प्रभुको स्तुति गरौं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bg1"/>
                </a:solidFill>
              </a:rPr>
              <a:t>Aatma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Ghau</a:t>
            </a:r>
            <a:r>
              <a:rPr lang="en-US" sz="3500" b="1" dirty="0">
                <a:solidFill>
                  <a:schemeClr val="bg1"/>
                </a:solidFill>
              </a:rPr>
              <a:t> Thali Bajau </a:t>
            </a:r>
            <a:r>
              <a:rPr lang="en-US" sz="3500" b="1" dirty="0" err="1">
                <a:solidFill>
                  <a:schemeClr val="bg1"/>
                </a:solidFill>
              </a:rPr>
              <a:t>Prabhuko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Istuti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Gara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योग्य योग्य उहाँ स्तुति योग्य छ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bg1"/>
                </a:solidFill>
              </a:rPr>
              <a:t>Yogya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Yogya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Uaha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Stuti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Yogya</a:t>
            </a:r>
            <a:r>
              <a:rPr lang="en-US" sz="3500" b="1" dirty="0">
                <a:solidFill>
                  <a:schemeClr val="bg1"/>
                </a:solidFill>
              </a:rPr>
              <a:t> Chan 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हल्लेलूयाह प्रभुको स्तुति गरौं– २</a:t>
            </a:r>
            <a:r>
              <a:rPr lang="en-US" sz="3500" b="1" dirty="0">
                <a:solidFill>
                  <a:schemeClr val="bg1"/>
                </a:solidFill>
              </a:rPr>
              <a:t> Hallelujah </a:t>
            </a:r>
            <a:r>
              <a:rPr lang="en-US" sz="3500" b="1" dirty="0" err="1">
                <a:solidFill>
                  <a:schemeClr val="bg1"/>
                </a:solidFill>
              </a:rPr>
              <a:t>Prabhuko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Istuti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Gara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35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33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3</cp:revision>
  <dcterms:created xsi:type="dcterms:W3CDTF">2021-09-03T19:21:44Z</dcterms:created>
  <dcterms:modified xsi:type="dcterms:W3CDTF">2021-10-19T00:00:00Z</dcterms:modified>
</cp:coreProperties>
</file>