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591"/>
    <p:restoredTop sz="95741"/>
  </p:normalViewPr>
  <p:slideViewPr>
    <p:cSldViewPr snapToGrid="0" snapToObjects="1">
      <p:cViewPr varScale="1">
        <p:scale>
          <a:sx n="54" d="100"/>
          <a:sy n="54" d="100"/>
        </p:scale>
        <p:origin x="216" y="1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C9A15-717D-5A4C-A73B-200DC5A86A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176792-83C9-FE4A-8C01-A34955CAB5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54DA2-D467-A849-8C58-D741C8E41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E4AB-1C41-C84E-AF70-53D3E49C34F2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E0922-5366-9642-9048-8CF187E2E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C9D0E-3D7C-7049-9481-8B8FEF54D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EA1E0-9A72-0C48-ACA1-DFC68B4E7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852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9DB70-3428-0F49-92A7-AE5A57C54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F1068-E726-814C-94A2-950F6F760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C75E92-FC0A-D44D-9A1C-342B33D2D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E4AB-1C41-C84E-AF70-53D3E49C34F2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25384-958F-0940-BCD0-339EB7328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3815F-43B6-9D40-A24D-6015FDFC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EA1E0-9A72-0C48-ACA1-DFC68B4E7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279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7423B-D499-1945-B22D-22BD51F17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4829E5-F5D8-4C42-A1D7-5A2564D04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82F45F-1AA0-C849-BD92-528869190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E4AB-1C41-C84E-AF70-53D3E49C34F2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9E49E-8101-8641-88F7-FD4E3CDAD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3B2A4-9996-EE49-96BB-303EA88AE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EA1E0-9A72-0C48-ACA1-DFC68B4E7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365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DA47F-570F-854F-8416-E8FD5AE5F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A7566-AED5-BD49-92B4-CFBB6AB32A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5D6ECE-70B3-CA4F-B446-E9B981AB2E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5F98DF-2DA5-244C-873D-F5323C5F0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E4AB-1C41-C84E-AF70-53D3E49C34F2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0791BC-9091-A442-9AC6-E9FF8C220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0923D3-DE0B-6044-9DBF-93285D1B2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EA1E0-9A72-0C48-ACA1-DFC68B4E7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46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277AB-3A9B-6445-8292-145759891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BE5D7F-6505-8C42-B183-A57872139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6ED70E-B88B-9348-9EB8-4F620115A4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051742-497F-1140-89A4-CB6176929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CB18E4-C319-984D-BD7B-D5BFC795B3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FF0D46-BB43-904E-86FB-DE7FCEAC6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E4AB-1C41-C84E-AF70-53D3E49C34F2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2A4933-53D1-3C46-962A-FE60B0155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63A4BF-1033-BF49-A828-79DEB1F5A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EA1E0-9A72-0C48-ACA1-DFC68B4E7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592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C1ADB-91F8-6749-A213-300CB39C0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D1715B-23F1-0341-B853-956033D7E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E4AB-1C41-C84E-AF70-53D3E49C34F2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E24F40-C707-3143-BFD6-ED93F33A1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3E1075-523F-3A40-9CF2-24A08BFFC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EA1E0-9A72-0C48-ACA1-DFC68B4E7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739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2666D2-F59E-564B-9990-12D2E57C0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E4AB-1C41-C84E-AF70-53D3E49C34F2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EBE82F-4ED9-D14B-9B5D-721FB8DA3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4D7884-1A98-8F4D-A02A-E7074A716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EA1E0-9A72-0C48-ACA1-DFC68B4E7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27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60A10-E260-3846-A90C-FA06E7FCB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4C989-935E-2E4C-9475-F141EC5AA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D7EA3-3D16-6642-8B1D-BC95BF358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4CEF83-A2DE-304C-8B64-3688EAE5E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E4AB-1C41-C84E-AF70-53D3E49C34F2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9468DD-2649-DF49-9C8B-17F979D40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F71E24-8E10-864A-94E5-174629967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EA1E0-9A72-0C48-ACA1-DFC68B4E7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044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AE599-079E-014B-BFCE-C440D2724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389A9C-E941-FB4D-A2C1-C0CB7B358B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5AD77-A03A-184C-BDAD-51D4425C80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4156F4-AD76-8345-AB07-EAE9CC167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E4AB-1C41-C84E-AF70-53D3E49C34F2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4530F7-E76F-CC44-B98A-043D33E7B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968AF0-44F6-814E-866A-159D99990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EA1E0-9A72-0C48-ACA1-DFC68B4E7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279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2AA34-14FA-D140-BB68-4BA2D7610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291DF8-57B1-444E-8527-596E79873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DDF8AC-3E7E-8C4C-8691-0C0719E0F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E4AB-1C41-C84E-AF70-53D3E49C34F2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202D9-13B3-2F4B-92B4-A08C4ADF6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CCACA-F430-E446-B48A-6335CD7AC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EA1E0-9A72-0C48-ACA1-DFC68B4E7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789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0CB6B2-06F4-8342-BE8D-ACC43F47D8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F8F1A5-75F9-E248-8BC4-9A580D633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3291CF-ED49-AD4F-A2C5-ACA64A5B6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E4AB-1C41-C84E-AF70-53D3E49C34F2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70C662-05AA-C149-B3D7-19BC13A3D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6320E2-9415-AC4F-8445-81944298F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EA1E0-9A72-0C48-ACA1-DFC68B4E7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496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AEB7AA-1CE6-2848-87FA-44C6276FB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D3D513-79D0-2841-AFD9-6FBD171F09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26861B-17AD-9D4C-9313-456887ABC8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6E4AB-1C41-C84E-AF70-53D3E49C34F2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38664-8ABE-DC46-A0D2-87DC3C78FF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A5300-FB9A-4B4F-BAF8-A806D5E7A0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EA1E0-9A72-0C48-ACA1-DFC68B4E7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16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C467EBF-93B5-6E46-A943-BB3959946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(Aradhana Ley </a:t>
            </a:r>
            <a:r>
              <a:rPr lang="en-US" sz="5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Bhariyera</a:t>
            </a:r>
            <a:endParaRPr lang="en-US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5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Sundata</a:t>
            </a:r>
            <a:r>
              <a:rPr 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Ley </a:t>
            </a:r>
            <a:r>
              <a:rPr lang="en-US" sz="5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Lajiyera</a:t>
            </a:r>
            <a:endParaRPr lang="en-US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5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Tapai</a:t>
            </a:r>
            <a:r>
              <a:rPr 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Mero </a:t>
            </a:r>
            <a:r>
              <a:rPr lang="en-US" sz="5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Yeshu</a:t>
            </a:r>
            <a:r>
              <a:rPr 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(Mero </a:t>
            </a:r>
            <a:r>
              <a:rPr lang="en-US" sz="5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Hridaya</a:t>
            </a:r>
            <a:r>
              <a:rPr 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Ley, Mero </a:t>
            </a:r>
            <a:r>
              <a:rPr lang="en-US" sz="5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Jiwan</a:t>
            </a:r>
            <a:r>
              <a:rPr 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Ley)2</a:t>
            </a:r>
          </a:p>
          <a:p>
            <a:pPr algn="ctr">
              <a:lnSpc>
                <a:spcPct val="150000"/>
              </a:lnSpc>
            </a:pPr>
            <a:r>
              <a:rPr lang="en-US" sz="5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Aaradhana</a:t>
            </a:r>
            <a:r>
              <a:rPr 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Aradhana..........</a:t>
            </a:r>
          </a:p>
          <a:p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1561168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2021-10-19T00:19:53Z</dcterms:created>
  <dcterms:modified xsi:type="dcterms:W3CDTF">2021-10-19T00:21:24Z</dcterms:modified>
</cp:coreProperties>
</file>