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438" r:id="rId2"/>
    <p:sldId id="448" r:id="rId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7875"/>
    <p:restoredTop sz="95755"/>
  </p:normalViewPr>
  <p:slideViewPr>
    <p:cSldViewPr snapToGrid="0" snapToObjects="1">
      <p:cViewPr varScale="1">
        <p:scale>
          <a:sx n="127" d="100"/>
          <a:sy n="127" d="100"/>
        </p:scale>
        <p:origin x="440" y="32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A1CF13-92AC-3B46-BAD0-FB4BC7FEF06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3FFD54F-3B26-D541-8F69-DB94414F436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74CBE92-507D-F949-97D7-8C840CD67DA0}"/>
              </a:ext>
            </a:extLst>
          </p:cNvPr>
          <p:cNvSpPr>
            <a:spLocks noGrp="1"/>
          </p:cNvSpPr>
          <p:nvPr>
            <p:ph type="dt" sz="half" idx="10"/>
          </p:nvPr>
        </p:nvSpPr>
        <p:spPr/>
        <p:txBody>
          <a:bodyPr/>
          <a:lstStyle/>
          <a:p>
            <a:fld id="{353B01B0-141F-FB4F-AC42-C2BD04F78138}" type="datetimeFigureOut">
              <a:rPr lang="en-US" smtClean="0"/>
              <a:t>9/11/21</a:t>
            </a:fld>
            <a:endParaRPr lang="en-US"/>
          </a:p>
        </p:txBody>
      </p:sp>
      <p:sp>
        <p:nvSpPr>
          <p:cNvPr id="5" name="Footer Placeholder 4">
            <a:extLst>
              <a:ext uri="{FF2B5EF4-FFF2-40B4-BE49-F238E27FC236}">
                <a16:creationId xmlns:a16="http://schemas.microsoft.com/office/drawing/2014/main" id="{2C8F834D-98E2-C048-86CC-D497F07F140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2264A8F-48C4-824E-A223-FD7AAD11EB1A}"/>
              </a:ext>
            </a:extLst>
          </p:cNvPr>
          <p:cNvSpPr>
            <a:spLocks noGrp="1"/>
          </p:cNvSpPr>
          <p:nvPr>
            <p:ph type="sldNum" sz="quarter" idx="12"/>
          </p:nvPr>
        </p:nvSpPr>
        <p:spPr/>
        <p:txBody>
          <a:bodyPr/>
          <a:lstStyle/>
          <a:p>
            <a:fld id="{930DFDA9-B521-1140-BA2B-3516984D1FDD}" type="slidenum">
              <a:rPr lang="en-US" smtClean="0"/>
              <a:t>‹#›</a:t>
            </a:fld>
            <a:endParaRPr lang="en-US"/>
          </a:p>
        </p:txBody>
      </p:sp>
    </p:spTree>
    <p:extLst>
      <p:ext uri="{BB962C8B-B14F-4D97-AF65-F5344CB8AC3E}">
        <p14:creationId xmlns:p14="http://schemas.microsoft.com/office/powerpoint/2010/main" val="14987774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466163-76D3-CC4F-A5BD-D0BC1ACAB1E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2D19888-3592-4E47-9EF0-1C19764F264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5F269A1-3B0E-4942-8C55-1921558ADF73}"/>
              </a:ext>
            </a:extLst>
          </p:cNvPr>
          <p:cNvSpPr>
            <a:spLocks noGrp="1"/>
          </p:cNvSpPr>
          <p:nvPr>
            <p:ph type="dt" sz="half" idx="10"/>
          </p:nvPr>
        </p:nvSpPr>
        <p:spPr/>
        <p:txBody>
          <a:bodyPr/>
          <a:lstStyle/>
          <a:p>
            <a:fld id="{353B01B0-141F-FB4F-AC42-C2BD04F78138}" type="datetimeFigureOut">
              <a:rPr lang="en-US" smtClean="0"/>
              <a:t>9/11/21</a:t>
            </a:fld>
            <a:endParaRPr lang="en-US"/>
          </a:p>
        </p:txBody>
      </p:sp>
      <p:sp>
        <p:nvSpPr>
          <p:cNvPr id="5" name="Footer Placeholder 4">
            <a:extLst>
              <a:ext uri="{FF2B5EF4-FFF2-40B4-BE49-F238E27FC236}">
                <a16:creationId xmlns:a16="http://schemas.microsoft.com/office/drawing/2014/main" id="{1DDD3C98-A1EF-774E-ABE5-20DF372517B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D8CB29F-EC13-7C42-A188-6E44C02CCF22}"/>
              </a:ext>
            </a:extLst>
          </p:cNvPr>
          <p:cNvSpPr>
            <a:spLocks noGrp="1"/>
          </p:cNvSpPr>
          <p:nvPr>
            <p:ph type="sldNum" sz="quarter" idx="12"/>
          </p:nvPr>
        </p:nvSpPr>
        <p:spPr/>
        <p:txBody>
          <a:bodyPr/>
          <a:lstStyle/>
          <a:p>
            <a:fld id="{930DFDA9-B521-1140-BA2B-3516984D1FDD}" type="slidenum">
              <a:rPr lang="en-US" smtClean="0"/>
              <a:t>‹#›</a:t>
            </a:fld>
            <a:endParaRPr lang="en-US"/>
          </a:p>
        </p:txBody>
      </p:sp>
    </p:spTree>
    <p:extLst>
      <p:ext uri="{BB962C8B-B14F-4D97-AF65-F5344CB8AC3E}">
        <p14:creationId xmlns:p14="http://schemas.microsoft.com/office/powerpoint/2010/main" val="3557734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57B00A-34D7-D943-A3EB-524B47326F2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CD2271A-A242-4148-916C-614E8CB474D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C779981-1431-A141-826B-AA65D621AAD3}"/>
              </a:ext>
            </a:extLst>
          </p:cNvPr>
          <p:cNvSpPr>
            <a:spLocks noGrp="1"/>
          </p:cNvSpPr>
          <p:nvPr>
            <p:ph type="dt" sz="half" idx="10"/>
          </p:nvPr>
        </p:nvSpPr>
        <p:spPr/>
        <p:txBody>
          <a:bodyPr/>
          <a:lstStyle/>
          <a:p>
            <a:fld id="{353B01B0-141F-FB4F-AC42-C2BD04F78138}" type="datetimeFigureOut">
              <a:rPr lang="en-US" smtClean="0"/>
              <a:t>9/11/21</a:t>
            </a:fld>
            <a:endParaRPr lang="en-US"/>
          </a:p>
        </p:txBody>
      </p:sp>
      <p:sp>
        <p:nvSpPr>
          <p:cNvPr id="5" name="Footer Placeholder 4">
            <a:extLst>
              <a:ext uri="{FF2B5EF4-FFF2-40B4-BE49-F238E27FC236}">
                <a16:creationId xmlns:a16="http://schemas.microsoft.com/office/drawing/2014/main" id="{7EA220A5-1501-414D-9F18-F1AE82DA61A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E7843DF-1418-0043-AF07-369EDC9BC917}"/>
              </a:ext>
            </a:extLst>
          </p:cNvPr>
          <p:cNvSpPr>
            <a:spLocks noGrp="1"/>
          </p:cNvSpPr>
          <p:nvPr>
            <p:ph type="sldNum" sz="quarter" idx="12"/>
          </p:nvPr>
        </p:nvSpPr>
        <p:spPr/>
        <p:txBody>
          <a:bodyPr/>
          <a:lstStyle/>
          <a:p>
            <a:fld id="{930DFDA9-B521-1140-BA2B-3516984D1FDD}" type="slidenum">
              <a:rPr lang="en-US" smtClean="0"/>
              <a:t>‹#›</a:t>
            </a:fld>
            <a:endParaRPr lang="en-US"/>
          </a:p>
        </p:txBody>
      </p:sp>
    </p:spTree>
    <p:extLst>
      <p:ext uri="{BB962C8B-B14F-4D97-AF65-F5344CB8AC3E}">
        <p14:creationId xmlns:p14="http://schemas.microsoft.com/office/powerpoint/2010/main" val="18183373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1167ED-8F82-D442-AB42-DC06BD2C712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BA6258E-69B4-0540-B1F1-BFC4A20FCF1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ABB35ED-5D16-ED46-A83B-251D72639CB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EB0F360-194C-9F4A-B71F-0FD50794847E}"/>
              </a:ext>
            </a:extLst>
          </p:cNvPr>
          <p:cNvSpPr>
            <a:spLocks noGrp="1"/>
          </p:cNvSpPr>
          <p:nvPr>
            <p:ph type="dt" sz="half" idx="10"/>
          </p:nvPr>
        </p:nvSpPr>
        <p:spPr/>
        <p:txBody>
          <a:bodyPr/>
          <a:lstStyle/>
          <a:p>
            <a:fld id="{353B01B0-141F-FB4F-AC42-C2BD04F78138}" type="datetimeFigureOut">
              <a:rPr lang="en-US" smtClean="0"/>
              <a:t>9/11/21</a:t>
            </a:fld>
            <a:endParaRPr lang="en-US"/>
          </a:p>
        </p:txBody>
      </p:sp>
      <p:sp>
        <p:nvSpPr>
          <p:cNvPr id="6" name="Footer Placeholder 5">
            <a:extLst>
              <a:ext uri="{FF2B5EF4-FFF2-40B4-BE49-F238E27FC236}">
                <a16:creationId xmlns:a16="http://schemas.microsoft.com/office/drawing/2014/main" id="{DAABA3F7-BCF8-BA4A-B72C-E159193D10B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BD798BC-A626-B346-A7CA-5A650138A035}"/>
              </a:ext>
            </a:extLst>
          </p:cNvPr>
          <p:cNvSpPr>
            <a:spLocks noGrp="1"/>
          </p:cNvSpPr>
          <p:nvPr>
            <p:ph type="sldNum" sz="quarter" idx="12"/>
          </p:nvPr>
        </p:nvSpPr>
        <p:spPr/>
        <p:txBody>
          <a:bodyPr/>
          <a:lstStyle/>
          <a:p>
            <a:fld id="{930DFDA9-B521-1140-BA2B-3516984D1FDD}" type="slidenum">
              <a:rPr lang="en-US" smtClean="0"/>
              <a:t>‹#›</a:t>
            </a:fld>
            <a:endParaRPr lang="en-US"/>
          </a:p>
        </p:txBody>
      </p:sp>
    </p:spTree>
    <p:extLst>
      <p:ext uri="{BB962C8B-B14F-4D97-AF65-F5344CB8AC3E}">
        <p14:creationId xmlns:p14="http://schemas.microsoft.com/office/powerpoint/2010/main" val="17703752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38CF07-D032-5F49-AA02-ACB32B3F1A1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D09741E-57C9-7345-AAAD-8FC507C3CB4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C3F4417-82B1-FE48-ADFF-67B69657A58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7364029-FAB6-2D4A-84FB-FFC4633E8FC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F3AA049-D609-7541-8D26-005FEC58214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B9551A2-507D-B84F-9D05-FD132B241D42}"/>
              </a:ext>
            </a:extLst>
          </p:cNvPr>
          <p:cNvSpPr>
            <a:spLocks noGrp="1"/>
          </p:cNvSpPr>
          <p:nvPr>
            <p:ph type="dt" sz="half" idx="10"/>
          </p:nvPr>
        </p:nvSpPr>
        <p:spPr/>
        <p:txBody>
          <a:bodyPr/>
          <a:lstStyle/>
          <a:p>
            <a:fld id="{353B01B0-141F-FB4F-AC42-C2BD04F78138}" type="datetimeFigureOut">
              <a:rPr lang="en-US" smtClean="0"/>
              <a:t>9/11/21</a:t>
            </a:fld>
            <a:endParaRPr lang="en-US"/>
          </a:p>
        </p:txBody>
      </p:sp>
      <p:sp>
        <p:nvSpPr>
          <p:cNvPr id="8" name="Footer Placeholder 7">
            <a:extLst>
              <a:ext uri="{FF2B5EF4-FFF2-40B4-BE49-F238E27FC236}">
                <a16:creationId xmlns:a16="http://schemas.microsoft.com/office/drawing/2014/main" id="{38406AEF-F18E-DE44-8C20-30344C8736B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FB5C63A-FA16-D44F-A1CD-EA38F24D371E}"/>
              </a:ext>
            </a:extLst>
          </p:cNvPr>
          <p:cNvSpPr>
            <a:spLocks noGrp="1"/>
          </p:cNvSpPr>
          <p:nvPr>
            <p:ph type="sldNum" sz="quarter" idx="12"/>
          </p:nvPr>
        </p:nvSpPr>
        <p:spPr/>
        <p:txBody>
          <a:bodyPr/>
          <a:lstStyle/>
          <a:p>
            <a:fld id="{930DFDA9-B521-1140-BA2B-3516984D1FDD}" type="slidenum">
              <a:rPr lang="en-US" smtClean="0"/>
              <a:t>‹#›</a:t>
            </a:fld>
            <a:endParaRPr lang="en-US"/>
          </a:p>
        </p:txBody>
      </p:sp>
    </p:spTree>
    <p:extLst>
      <p:ext uri="{BB962C8B-B14F-4D97-AF65-F5344CB8AC3E}">
        <p14:creationId xmlns:p14="http://schemas.microsoft.com/office/powerpoint/2010/main" val="13867369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467F85-27AA-0846-97ED-25EFC68670D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1F9EC58-5B7D-794C-AD89-5D221FAE73D8}"/>
              </a:ext>
            </a:extLst>
          </p:cNvPr>
          <p:cNvSpPr>
            <a:spLocks noGrp="1"/>
          </p:cNvSpPr>
          <p:nvPr>
            <p:ph type="dt" sz="half" idx="10"/>
          </p:nvPr>
        </p:nvSpPr>
        <p:spPr/>
        <p:txBody>
          <a:bodyPr/>
          <a:lstStyle/>
          <a:p>
            <a:fld id="{353B01B0-141F-FB4F-AC42-C2BD04F78138}" type="datetimeFigureOut">
              <a:rPr lang="en-US" smtClean="0"/>
              <a:t>9/11/21</a:t>
            </a:fld>
            <a:endParaRPr lang="en-US"/>
          </a:p>
        </p:txBody>
      </p:sp>
      <p:sp>
        <p:nvSpPr>
          <p:cNvPr id="4" name="Footer Placeholder 3">
            <a:extLst>
              <a:ext uri="{FF2B5EF4-FFF2-40B4-BE49-F238E27FC236}">
                <a16:creationId xmlns:a16="http://schemas.microsoft.com/office/drawing/2014/main" id="{26A71168-B0E7-5949-866B-93A5F155135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EF4EF85-9CBE-DC48-983D-EFD9928F9635}"/>
              </a:ext>
            </a:extLst>
          </p:cNvPr>
          <p:cNvSpPr>
            <a:spLocks noGrp="1"/>
          </p:cNvSpPr>
          <p:nvPr>
            <p:ph type="sldNum" sz="quarter" idx="12"/>
          </p:nvPr>
        </p:nvSpPr>
        <p:spPr/>
        <p:txBody>
          <a:bodyPr/>
          <a:lstStyle/>
          <a:p>
            <a:fld id="{930DFDA9-B521-1140-BA2B-3516984D1FDD}" type="slidenum">
              <a:rPr lang="en-US" smtClean="0"/>
              <a:t>‹#›</a:t>
            </a:fld>
            <a:endParaRPr lang="en-US"/>
          </a:p>
        </p:txBody>
      </p:sp>
    </p:spTree>
    <p:extLst>
      <p:ext uri="{BB962C8B-B14F-4D97-AF65-F5344CB8AC3E}">
        <p14:creationId xmlns:p14="http://schemas.microsoft.com/office/powerpoint/2010/main" val="39061143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AF8C081-264E-9343-B729-135D1589BD39}"/>
              </a:ext>
            </a:extLst>
          </p:cNvPr>
          <p:cNvSpPr>
            <a:spLocks noGrp="1"/>
          </p:cNvSpPr>
          <p:nvPr>
            <p:ph type="dt" sz="half" idx="10"/>
          </p:nvPr>
        </p:nvSpPr>
        <p:spPr/>
        <p:txBody>
          <a:bodyPr/>
          <a:lstStyle/>
          <a:p>
            <a:fld id="{353B01B0-141F-FB4F-AC42-C2BD04F78138}" type="datetimeFigureOut">
              <a:rPr lang="en-US" smtClean="0"/>
              <a:t>9/11/21</a:t>
            </a:fld>
            <a:endParaRPr lang="en-US"/>
          </a:p>
        </p:txBody>
      </p:sp>
      <p:sp>
        <p:nvSpPr>
          <p:cNvPr id="3" name="Footer Placeholder 2">
            <a:extLst>
              <a:ext uri="{FF2B5EF4-FFF2-40B4-BE49-F238E27FC236}">
                <a16:creationId xmlns:a16="http://schemas.microsoft.com/office/drawing/2014/main" id="{7F63D7E1-702B-5E45-AC2D-3226E0FA9D1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B25465C-EA36-9742-A5B3-D91AF3471534}"/>
              </a:ext>
            </a:extLst>
          </p:cNvPr>
          <p:cNvSpPr>
            <a:spLocks noGrp="1"/>
          </p:cNvSpPr>
          <p:nvPr>
            <p:ph type="sldNum" sz="quarter" idx="12"/>
          </p:nvPr>
        </p:nvSpPr>
        <p:spPr/>
        <p:txBody>
          <a:bodyPr/>
          <a:lstStyle/>
          <a:p>
            <a:fld id="{930DFDA9-B521-1140-BA2B-3516984D1FDD}" type="slidenum">
              <a:rPr lang="en-US" smtClean="0"/>
              <a:t>‹#›</a:t>
            </a:fld>
            <a:endParaRPr lang="en-US"/>
          </a:p>
        </p:txBody>
      </p:sp>
    </p:spTree>
    <p:extLst>
      <p:ext uri="{BB962C8B-B14F-4D97-AF65-F5344CB8AC3E}">
        <p14:creationId xmlns:p14="http://schemas.microsoft.com/office/powerpoint/2010/main" val="24427364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E7E205-33B7-4C44-9D42-5979BA9A2F7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6FE1B9B-FD72-EA44-A830-5DFA990D56F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ADBB46E-8B49-7F4F-B487-6B2E38459C3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E250DE8-5A47-094D-A069-B797ADBC693D}"/>
              </a:ext>
            </a:extLst>
          </p:cNvPr>
          <p:cNvSpPr>
            <a:spLocks noGrp="1"/>
          </p:cNvSpPr>
          <p:nvPr>
            <p:ph type="dt" sz="half" idx="10"/>
          </p:nvPr>
        </p:nvSpPr>
        <p:spPr/>
        <p:txBody>
          <a:bodyPr/>
          <a:lstStyle/>
          <a:p>
            <a:fld id="{353B01B0-141F-FB4F-AC42-C2BD04F78138}" type="datetimeFigureOut">
              <a:rPr lang="en-US" smtClean="0"/>
              <a:t>9/11/21</a:t>
            </a:fld>
            <a:endParaRPr lang="en-US"/>
          </a:p>
        </p:txBody>
      </p:sp>
      <p:sp>
        <p:nvSpPr>
          <p:cNvPr id="6" name="Footer Placeholder 5">
            <a:extLst>
              <a:ext uri="{FF2B5EF4-FFF2-40B4-BE49-F238E27FC236}">
                <a16:creationId xmlns:a16="http://schemas.microsoft.com/office/drawing/2014/main" id="{06CD86C4-156D-E048-B490-37E856C00A0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BF27264-BCAD-934A-9DA2-29F2578D3EBE}"/>
              </a:ext>
            </a:extLst>
          </p:cNvPr>
          <p:cNvSpPr>
            <a:spLocks noGrp="1"/>
          </p:cNvSpPr>
          <p:nvPr>
            <p:ph type="sldNum" sz="quarter" idx="12"/>
          </p:nvPr>
        </p:nvSpPr>
        <p:spPr/>
        <p:txBody>
          <a:bodyPr/>
          <a:lstStyle/>
          <a:p>
            <a:fld id="{930DFDA9-B521-1140-BA2B-3516984D1FDD}" type="slidenum">
              <a:rPr lang="en-US" smtClean="0"/>
              <a:t>‹#›</a:t>
            </a:fld>
            <a:endParaRPr lang="en-US"/>
          </a:p>
        </p:txBody>
      </p:sp>
    </p:spTree>
    <p:extLst>
      <p:ext uri="{BB962C8B-B14F-4D97-AF65-F5344CB8AC3E}">
        <p14:creationId xmlns:p14="http://schemas.microsoft.com/office/powerpoint/2010/main" val="40102538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B2C87E-DE74-AA46-BFA8-17ACC8679EE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5EBFE9A-1064-3947-909F-8EA6A0465C4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36B1FA5-737D-934E-B860-ABB7D07CB6D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3D060B5-6CAE-684C-87EF-D955EC02C282}"/>
              </a:ext>
            </a:extLst>
          </p:cNvPr>
          <p:cNvSpPr>
            <a:spLocks noGrp="1"/>
          </p:cNvSpPr>
          <p:nvPr>
            <p:ph type="dt" sz="half" idx="10"/>
          </p:nvPr>
        </p:nvSpPr>
        <p:spPr/>
        <p:txBody>
          <a:bodyPr/>
          <a:lstStyle/>
          <a:p>
            <a:fld id="{353B01B0-141F-FB4F-AC42-C2BD04F78138}" type="datetimeFigureOut">
              <a:rPr lang="en-US" smtClean="0"/>
              <a:t>9/11/21</a:t>
            </a:fld>
            <a:endParaRPr lang="en-US"/>
          </a:p>
        </p:txBody>
      </p:sp>
      <p:sp>
        <p:nvSpPr>
          <p:cNvPr id="6" name="Footer Placeholder 5">
            <a:extLst>
              <a:ext uri="{FF2B5EF4-FFF2-40B4-BE49-F238E27FC236}">
                <a16:creationId xmlns:a16="http://schemas.microsoft.com/office/drawing/2014/main" id="{208BD85C-1891-0A47-9641-B6C35063940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B96D622-0261-854E-8F8C-DC1ACD965E30}"/>
              </a:ext>
            </a:extLst>
          </p:cNvPr>
          <p:cNvSpPr>
            <a:spLocks noGrp="1"/>
          </p:cNvSpPr>
          <p:nvPr>
            <p:ph type="sldNum" sz="quarter" idx="12"/>
          </p:nvPr>
        </p:nvSpPr>
        <p:spPr/>
        <p:txBody>
          <a:bodyPr/>
          <a:lstStyle/>
          <a:p>
            <a:fld id="{930DFDA9-B521-1140-BA2B-3516984D1FDD}" type="slidenum">
              <a:rPr lang="en-US" smtClean="0"/>
              <a:t>‹#›</a:t>
            </a:fld>
            <a:endParaRPr lang="en-US"/>
          </a:p>
        </p:txBody>
      </p:sp>
    </p:spTree>
    <p:extLst>
      <p:ext uri="{BB962C8B-B14F-4D97-AF65-F5344CB8AC3E}">
        <p14:creationId xmlns:p14="http://schemas.microsoft.com/office/powerpoint/2010/main" val="7180441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3E314F-6FF0-2749-A27C-D596700DCBD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674FF1E-699D-6843-863D-9DA6A974C67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BCBB057-ECC7-7C48-8E82-19613ED6B474}"/>
              </a:ext>
            </a:extLst>
          </p:cNvPr>
          <p:cNvSpPr>
            <a:spLocks noGrp="1"/>
          </p:cNvSpPr>
          <p:nvPr>
            <p:ph type="dt" sz="half" idx="10"/>
          </p:nvPr>
        </p:nvSpPr>
        <p:spPr/>
        <p:txBody>
          <a:bodyPr/>
          <a:lstStyle/>
          <a:p>
            <a:fld id="{353B01B0-141F-FB4F-AC42-C2BD04F78138}" type="datetimeFigureOut">
              <a:rPr lang="en-US" smtClean="0"/>
              <a:t>9/11/21</a:t>
            </a:fld>
            <a:endParaRPr lang="en-US"/>
          </a:p>
        </p:txBody>
      </p:sp>
      <p:sp>
        <p:nvSpPr>
          <p:cNvPr id="5" name="Footer Placeholder 4">
            <a:extLst>
              <a:ext uri="{FF2B5EF4-FFF2-40B4-BE49-F238E27FC236}">
                <a16:creationId xmlns:a16="http://schemas.microsoft.com/office/drawing/2014/main" id="{0D08AD64-5C18-D44F-A529-40DF312F716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4F8888A-36E5-CC49-BFF0-EC1876DF4E4F}"/>
              </a:ext>
            </a:extLst>
          </p:cNvPr>
          <p:cNvSpPr>
            <a:spLocks noGrp="1"/>
          </p:cNvSpPr>
          <p:nvPr>
            <p:ph type="sldNum" sz="quarter" idx="12"/>
          </p:nvPr>
        </p:nvSpPr>
        <p:spPr/>
        <p:txBody>
          <a:bodyPr/>
          <a:lstStyle/>
          <a:p>
            <a:fld id="{930DFDA9-B521-1140-BA2B-3516984D1FDD}" type="slidenum">
              <a:rPr lang="en-US" smtClean="0"/>
              <a:t>‹#›</a:t>
            </a:fld>
            <a:endParaRPr lang="en-US"/>
          </a:p>
        </p:txBody>
      </p:sp>
    </p:spTree>
    <p:extLst>
      <p:ext uri="{BB962C8B-B14F-4D97-AF65-F5344CB8AC3E}">
        <p14:creationId xmlns:p14="http://schemas.microsoft.com/office/powerpoint/2010/main" val="32924966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EBDD7D8-8D55-A54A-ABFF-1EEC80BADF1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0C00993-EF7F-5D43-BF84-B7616236B8C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285DB7A-1CA4-2F49-891E-4A5A8476DB5D}"/>
              </a:ext>
            </a:extLst>
          </p:cNvPr>
          <p:cNvSpPr>
            <a:spLocks noGrp="1"/>
          </p:cNvSpPr>
          <p:nvPr>
            <p:ph type="dt" sz="half" idx="10"/>
          </p:nvPr>
        </p:nvSpPr>
        <p:spPr/>
        <p:txBody>
          <a:bodyPr/>
          <a:lstStyle/>
          <a:p>
            <a:fld id="{353B01B0-141F-FB4F-AC42-C2BD04F78138}" type="datetimeFigureOut">
              <a:rPr lang="en-US" smtClean="0"/>
              <a:t>9/11/21</a:t>
            </a:fld>
            <a:endParaRPr lang="en-US"/>
          </a:p>
        </p:txBody>
      </p:sp>
      <p:sp>
        <p:nvSpPr>
          <p:cNvPr id="5" name="Footer Placeholder 4">
            <a:extLst>
              <a:ext uri="{FF2B5EF4-FFF2-40B4-BE49-F238E27FC236}">
                <a16:creationId xmlns:a16="http://schemas.microsoft.com/office/drawing/2014/main" id="{94064EF2-5F3E-6D47-8A88-C0C64DD79AD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99F9D61-0DDF-244C-BF3C-DBF8FC8DA93E}"/>
              </a:ext>
            </a:extLst>
          </p:cNvPr>
          <p:cNvSpPr>
            <a:spLocks noGrp="1"/>
          </p:cNvSpPr>
          <p:nvPr>
            <p:ph type="sldNum" sz="quarter" idx="12"/>
          </p:nvPr>
        </p:nvSpPr>
        <p:spPr/>
        <p:txBody>
          <a:bodyPr/>
          <a:lstStyle/>
          <a:p>
            <a:fld id="{930DFDA9-B521-1140-BA2B-3516984D1FDD}" type="slidenum">
              <a:rPr lang="en-US" smtClean="0"/>
              <a:t>‹#›</a:t>
            </a:fld>
            <a:endParaRPr lang="en-US"/>
          </a:p>
        </p:txBody>
      </p:sp>
    </p:spTree>
    <p:extLst>
      <p:ext uri="{BB962C8B-B14F-4D97-AF65-F5344CB8AC3E}">
        <p14:creationId xmlns:p14="http://schemas.microsoft.com/office/powerpoint/2010/main" val="37394164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B3DC0FE-E7EA-EE43-A90F-6728C47E2B3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EAB9C15-9455-D54A-8193-61877E678EA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5D4BFF1-FE6C-AB4A-8EB8-91E7EA6F5D8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53B01B0-141F-FB4F-AC42-C2BD04F78138}" type="datetimeFigureOut">
              <a:rPr lang="en-US" smtClean="0"/>
              <a:t>9/11/21</a:t>
            </a:fld>
            <a:endParaRPr lang="en-US"/>
          </a:p>
        </p:txBody>
      </p:sp>
      <p:sp>
        <p:nvSpPr>
          <p:cNvPr id="5" name="Footer Placeholder 4">
            <a:extLst>
              <a:ext uri="{FF2B5EF4-FFF2-40B4-BE49-F238E27FC236}">
                <a16:creationId xmlns:a16="http://schemas.microsoft.com/office/drawing/2014/main" id="{358CC2AA-72D7-AE42-B634-467628787D8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A5C8125E-33B6-C147-9E39-06AB27FBE8A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0DFDA9-B521-1140-BA2B-3516984D1FDD}" type="slidenum">
              <a:rPr lang="en-US" smtClean="0"/>
              <a:t>‹#›</a:t>
            </a:fld>
            <a:endParaRPr lang="en-US"/>
          </a:p>
        </p:txBody>
      </p:sp>
    </p:spTree>
    <p:extLst>
      <p:ext uri="{BB962C8B-B14F-4D97-AF65-F5344CB8AC3E}">
        <p14:creationId xmlns:p14="http://schemas.microsoft.com/office/powerpoint/2010/main" val="8924069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0DD634D7-130E-D645-9D32-FF3B4A7D01E7}"/>
              </a:ext>
            </a:extLst>
          </p:cNvPr>
          <p:cNvSpPr txBox="1"/>
          <p:nvPr/>
        </p:nvSpPr>
        <p:spPr>
          <a:xfrm>
            <a:off x="-1" y="-352052"/>
            <a:ext cx="12191435" cy="704104"/>
          </a:xfrm>
          <a:prstGeom prst="rect">
            <a:avLst/>
          </a:prstGeom>
          <a:noFill/>
        </p:spPr>
        <p:txBody>
          <a:bodyPr wrap="square" rtlCol="0">
            <a:spAutoFit/>
          </a:bodyPr>
          <a:lstStyle/>
          <a:p>
            <a:pPr algn="ctr">
              <a:lnSpc>
                <a:spcPct val="150000"/>
              </a:lnSpc>
            </a:pPr>
            <a:endParaRPr lang="en-US" sz="3000" b="1" spc="300" dirty="0">
              <a:solidFill>
                <a:schemeClr val="bg1"/>
              </a:solidFill>
              <a:latin typeface="BLACK LIVES" panose="02000A03000000000000" pitchFamily="2" charset="0"/>
            </a:endParaRPr>
          </a:p>
        </p:txBody>
      </p:sp>
      <p:pic>
        <p:nvPicPr>
          <p:cNvPr id="5" name="Picture 4" descr="A picture containing bird, white, tern&#10;&#10;Description automatically generated">
            <a:extLst>
              <a:ext uri="{FF2B5EF4-FFF2-40B4-BE49-F238E27FC236}">
                <a16:creationId xmlns:a16="http://schemas.microsoft.com/office/drawing/2014/main" id="{D19E66C8-EDED-2C49-96F2-6CE06D0C99B2}"/>
              </a:ext>
            </a:extLst>
          </p:cNvPr>
          <p:cNvPicPr>
            <a:picLocks noChangeAspect="1"/>
          </p:cNvPicPr>
          <p:nvPr/>
        </p:nvPicPr>
        <p:blipFill>
          <a:blip r:embed="rId2"/>
          <a:stretch>
            <a:fillRect/>
          </a:stretch>
        </p:blipFill>
        <p:spPr>
          <a:xfrm>
            <a:off x="-1" y="0"/>
            <a:ext cx="12192001" cy="6858000"/>
          </a:xfrm>
          <a:prstGeom prst="rect">
            <a:avLst/>
          </a:prstGeom>
        </p:spPr>
      </p:pic>
      <p:sp>
        <p:nvSpPr>
          <p:cNvPr id="6" name="Title 1">
            <a:extLst>
              <a:ext uri="{FF2B5EF4-FFF2-40B4-BE49-F238E27FC236}">
                <a16:creationId xmlns:a16="http://schemas.microsoft.com/office/drawing/2014/main" id="{DC5E7124-9AB2-2B43-8B22-89C910CFB086}"/>
              </a:ext>
            </a:extLst>
          </p:cNvPr>
          <p:cNvSpPr>
            <a:spLocks noGrp="1"/>
          </p:cNvSpPr>
          <p:nvPr>
            <p:ph type="ctrTitle"/>
          </p:nvPr>
        </p:nvSpPr>
        <p:spPr>
          <a:xfrm>
            <a:off x="0" y="0"/>
            <a:ext cx="12191434" cy="5627077"/>
          </a:xfrm>
        </p:spPr>
        <p:txBody>
          <a:bodyPr>
            <a:noAutofit/>
          </a:bodyPr>
          <a:lstStyle/>
          <a:p>
            <a:pPr>
              <a:lnSpc>
                <a:spcPct val="150000"/>
              </a:lnSpc>
            </a:pPr>
            <a:r>
              <a:rPr lang="ne-NP" sz="3200" b="1" dirty="0"/>
              <a:t>अरु कोहि छैन्‌ आदरको योग्य एकमात्र मालिक तपाई </a:t>
            </a:r>
            <a:br>
              <a:rPr lang="en-US" sz="3200" b="1" dirty="0"/>
            </a:br>
            <a:r>
              <a:rPr lang="en-US" sz="3200" b="1" dirty="0"/>
              <a:t>( Aru Koi </a:t>
            </a:r>
            <a:r>
              <a:rPr lang="en-US" sz="3200" b="1" dirty="0" err="1"/>
              <a:t>Chaina</a:t>
            </a:r>
            <a:r>
              <a:rPr lang="en-US" sz="3200" b="1" dirty="0"/>
              <a:t> Aadhar </a:t>
            </a:r>
            <a:r>
              <a:rPr lang="en-US" sz="3200" b="1" dirty="0" err="1"/>
              <a:t>Yogya</a:t>
            </a:r>
            <a:r>
              <a:rPr lang="en-US" sz="3200" b="1" dirty="0"/>
              <a:t>, </a:t>
            </a:r>
            <a:r>
              <a:rPr lang="en-US" sz="3200" b="1" dirty="0" err="1"/>
              <a:t>Ek</a:t>
            </a:r>
            <a:r>
              <a:rPr lang="en-US" sz="3200" b="1" dirty="0"/>
              <a:t> </a:t>
            </a:r>
            <a:r>
              <a:rPr lang="en-US" sz="3200" b="1" dirty="0" err="1"/>
              <a:t>Matra</a:t>
            </a:r>
            <a:r>
              <a:rPr lang="en-US" sz="3200" b="1" dirty="0"/>
              <a:t> Malik </a:t>
            </a:r>
            <a:r>
              <a:rPr lang="en-US" sz="3200" b="1" dirty="0" err="1"/>
              <a:t>Tapai</a:t>
            </a:r>
            <a:br>
              <a:rPr lang="en-US" sz="3200" b="1" dirty="0"/>
            </a:br>
            <a:r>
              <a:rPr lang="en-US" sz="3200" b="1" dirty="0"/>
              <a:t>(</a:t>
            </a:r>
            <a:r>
              <a:rPr lang="ne-NP" sz="3200" b="1" dirty="0"/>
              <a:t>अरु कोहि छैन्‌ आदरको योग्य एकमात्र मालिक तपाई</a:t>
            </a:r>
            <a:br>
              <a:rPr lang="en-US" sz="3200" b="1" dirty="0"/>
            </a:br>
            <a:r>
              <a:rPr lang="en-US" sz="3200" b="1" dirty="0"/>
              <a:t>Aru Koi </a:t>
            </a:r>
            <a:r>
              <a:rPr lang="en-US" sz="3200" b="1" dirty="0" err="1"/>
              <a:t>Chaina</a:t>
            </a:r>
            <a:r>
              <a:rPr lang="en-US" sz="3200" b="1" dirty="0"/>
              <a:t> </a:t>
            </a:r>
            <a:r>
              <a:rPr lang="en-US" sz="3200" b="1" dirty="0" err="1"/>
              <a:t>Shingasan</a:t>
            </a:r>
            <a:r>
              <a:rPr lang="en-US" sz="3200" b="1" dirty="0"/>
              <a:t> ko </a:t>
            </a:r>
            <a:r>
              <a:rPr lang="en-US" sz="3200" b="1" dirty="0" err="1"/>
              <a:t>Yogya</a:t>
            </a:r>
            <a:r>
              <a:rPr lang="en-US" sz="3200" b="1" dirty="0"/>
              <a:t>,  </a:t>
            </a:r>
            <a:r>
              <a:rPr lang="en-US" sz="3200" b="1" dirty="0" err="1"/>
              <a:t>Ek</a:t>
            </a:r>
            <a:r>
              <a:rPr lang="en-US" sz="3200" b="1" dirty="0"/>
              <a:t> </a:t>
            </a:r>
            <a:r>
              <a:rPr lang="en-US" sz="3200" b="1" dirty="0" err="1"/>
              <a:t>Matra</a:t>
            </a:r>
            <a:r>
              <a:rPr lang="en-US" sz="3200" b="1" dirty="0"/>
              <a:t> Raja </a:t>
            </a:r>
            <a:r>
              <a:rPr lang="en-US" sz="3200" b="1" dirty="0" err="1"/>
              <a:t>Tapai</a:t>
            </a:r>
            <a:r>
              <a:rPr lang="en-US" sz="3200" b="1" dirty="0"/>
              <a:t> )2</a:t>
            </a:r>
            <a:br>
              <a:rPr lang="en-US" sz="3200" b="1" dirty="0"/>
            </a:br>
            <a:r>
              <a:rPr lang="ne-NP" sz="3200" b="1" dirty="0"/>
              <a:t>अरु कोहि छैन्‌ सिहांसनको योग्य एकमात्र राजा तपाई) (२)</a:t>
            </a:r>
            <a:br>
              <a:rPr lang="en-US" sz="3200" b="1" dirty="0"/>
            </a:br>
            <a:r>
              <a:rPr lang="en-US" sz="3200" b="1" dirty="0"/>
              <a:t>Sara Aadhar Sara Mahima </a:t>
            </a:r>
            <a:r>
              <a:rPr lang="en-US" sz="3200" b="1" dirty="0" err="1"/>
              <a:t>Timraie</a:t>
            </a:r>
            <a:r>
              <a:rPr lang="en-US" sz="3200" b="1" dirty="0"/>
              <a:t> </a:t>
            </a:r>
            <a:r>
              <a:rPr lang="en-US" sz="3200" b="1" dirty="0" err="1"/>
              <a:t>Timrai</a:t>
            </a:r>
            <a:r>
              <a:rPr lang="en-US" sz="3200" b="1" dirty="0"/>
              <a:t>...x2</a:t>
            </a:r>
            <a:br>
              <a:rPr lang="en-US" sz="3200" b="1" dirty="0"/>
            </a:br>
            <a:r>
              <a:rPr lang="en-US" sz="3200" b="1" dirty="0"/>
              <a:t>(</a:t>
            </a:r>
            <a:r>
              <a:rPr lang="ne-NP" sz="3200" b="1" dirty="0"/>
              <a:t>सारा आदर सारा महिमा तिम्रै तिम्रै) (२)</a:t>
            </a:r>
            <a:endParaRPr lang="en-US" sz="3200" b="1" dirty="0"/>
          </a:p>
        </p:txBody>
      </p:sp>
    </p:spTree>
    <p:extLst>
      <p:ext uri="{BB962C8B-B14F-4D97-AF65-F5344CB8AC3E}">
        <p14:creationId xmlns:p14="http://schemas.microsoft.com/office/powerpoint/2010/main" val="39439535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0DD634D7-130E-D645-9D32-FF3B4A7D01E7}"/>
              </a:ext>
            </a:extLst>
          </p:cNvPr>
          <p:cNvSpPr txBox="1"/>
          <p:nvPr/>
        </p:nvSpPr>
        <p:spPr>
          <a:xfrm>
            <a:off x="-1" y="-352052"/>
            <a:ext cx="12191435" cy="704104"/>
          </a:xfrm>
          <a:prstGeom prst="rect">
            <a:avLst/>
          </a:prstGeom>
          <a:noFill/>
        </p:spPr>
        <p:txBody>
          <a:bodyPr wrap="square" rtlCol="0">
            <a:spAutoFit/>
          </a:bodyPr>
          <a:lstStyle/>
          <a:p>
            <a:pPr algn="ctr">
              <a:lnSpc>
                <a:spcPct val="150000"/>
              </a:lnSpc>
            </a:pPr>
            <a:endParaRPr lang="en-US" sz="3000" b="1" spc="300" dirty="0">
              <a:solidFill>
                <a:schemeClr val="bg1"/>
              </a:solidFill>
              <a:latin typeface="BLACK LIVES" panose="02000A03000000000000" pitchFamily="2" charset="0"/>
            </a:endParaRPr>
          </a:p>
        </p:txBody>
      </p:sp>
      <p:pic>
        <p:nvPicPr>
          <p:cNvPr id="5" name="Picture 4" descr="A picture containing bird, white, tern&#10;&#10;Description automatically generated">
            <a:extLst>
              <a:ext uri="{FF2B5EF4-FFF2-40B4-BE49-F238E27FC236}">
                <a16:creationId xmlns:a16="http://schemas.microsoft.com/office/drawing/2014/main" id="{D19E66C8-EDED-2C49-96F2-6CE06D0C99B2}"/>
              </a:ext>
            </a:extLst>
          </p:cNvPr>
          <p:cNvPicPr>
            <a:picLocks noChangeAspect="1"/>
          </p:cNvPicPr>
          <p:nvPr/>
        </p:nvPicPr>
        <p:blipFill>
          <a:blip r:embed="rId2"/>
          <a:stretch>
            <a:fillRect/>
          </a:stretch>
        </p:blipFill>
        <p:spPr>
          <a:xfrm>
            <a:off x="-1" y="100013"/>
            <a:ext cx="12192001" cy="6858000"/>
          </a:xfrm>
          <a:prstGeom prst="rect">
            <a:avLst/>
          </a:prstGeom>
        </p:spPr>
      </p:pic>
      <p:sp>
        <p:nvSpPr>
          <p:cNvPr id="6" name="Title 1">
            <a:extLst>
              <a:ext uri="{FF2B5EF4-FFF2-40B4-BE49-F238E27FC236}">
                <a16:creationId xmlns:a16="http://schemas.microsoft.com/office/drawing/2014/main" id="{BE4497B4-B2EB-F146-B64B-E9D7F83097BC}"/>
              </a:ext>
            </a:extLst>
          </p:cNvPr>
          <p:cNvSpPr>
            <a:spLocks noGrp="1"/>
          </p:cNvSpPr>
          <p:nvPr>
            <p:ph type="ctrTitle"/>
          </p:nvPr>
        </p:nvSpPr>
        <p:spPr>
          <a:xfrm>
            <a:off x="566" y="-1"/>
            <a:ext cx="12191434" cy="6293927"/>
          </a:xfrm>
        </p:spPr>
        <p:txBody>
          <a:bodyPr>
            <a:noAutofit/>
          </a:bodyPr>
          <a:lstStyle/>
          <a:p>
            <a:pPr>
              <a:lnSpc>
                <a:spcPct val="150000"/>
              </a:lnSpc>
            </a:pPr>
            <a:br>
              <a:rPr lang="en-US" sz="3000" b="1" dirty="0"/>
            </a:br>
            <a:r>
              <a:rPr lang="en-US" sz="3000" b="1" dirty="0"/>
              <a:t>(</a:t>
            </a:r>
            <a:r>
              <a:rPr lang="ne-NP" sz="3000" b="1" dirty="0"/>
              <a:t>अरु कोहि छैन्‌ महिमाको योग्य एकमात्र प्रभु तपाई</a:t>
            </a:r>
            <a:br>
              <a:rPr lang="en-US" sz="3000" b="1" dirty="0"/>
            </a:br>
            <a:r>
              <a:rPr lang="en-US" sz="3000" b="1" dirty="0"/>
              <a:t>( Aru Koi </a:t>
            </a:r>
            <a:r>
              <a:rPr lang="en-US" sz="3000" b="1" dirty="0" err="1"/>
              <a:t>Chaina</a:t>
            </a:r>
            <a:r>
              <a:rPr lang="en-US" sz="3000" b="1" dirty="0"/>
              <a:t> Mahima Ko </a:t>
            </a:r>
            <a:r>
              <a:rPr lang="en-US" sz="3000" b="1" dirty="0" err="1"/>
              <a:t>Yogya</a:t>
            </a:r>
            <a:r>
              <a:rPr lang="en-US" sz="3000" b="1" dirty="0"/>
              <a:t>,  </a:t>
            </a:r>
            <a:r>
              <a:rPr lang="en-US" sz="3000" b="1" dirty="0" err="1"/>
              <a:t>Ek</a:t>
            </a:r>
            <a:r>
              <a:rPr lang="en-US" sz="3000" b="1" dirty="0"/>
              <a:t> </a:t>
            </a:r>
            <a:r>
              <a:rPr lang="en-US" sz="3000" b="1" dirty="0" err="1"/>
              <a:t>Matra</a:t>
            </a:r>
            <a:r>
              <a:rPr lang="en-US" sz="3000" b="1" dirty="0"/>
              <a:t> Prabhu </a:t>
            </a:r>
            <a:r>
              <a:rPr lang="en-US" sz="3000" b="1" dirty="0" err="1"/>
              <a:t>Tapai</a:t>
            </a:r>
            <a:br>
              <a:rPr lang="en-US" sz="3000" b="1" dirty="0"/>
            </a:br>
            <a:r>
              <a:rPr lang="ne-NP" sz="3000" b="1" dirty="0"/>
              <a:t>अरु कोहि छैन्‌ निष्कंलङ्ग पवित्र एकमात्र थुमा तपाई) (२)</a:t>
            </a:r>
            <a:br>
              <a:rPr lang="en-US" sz="3000" b="1" dirty="0"/>
            </a:br>
            <a:r>
              <a:rPr lang="en-US" sz="3000" b="1" dirty="0"/>
              <a:t>Aru Koi </a:t>
            </a:r>
            <a:r>
              <a:rPr lang="en-US" sz="3000" b="1" dirty="0" err="1"/>
              <a:t>Chaina</a:t>
            </a:r>
            <a:r>
              <a:rPr lang="en-US" sz="3000" b="1" dirty="0"/>
              <a:t> </a:t>
            </a:r>
            <a:r>
              <a:rPr lang="en-US" sz="3000" b="1" dirty="0" err="1"/>
              <a:t>Niskalang</a:t>
            </a:r>
            <a:r>
              <a:rPr lang="en-US" sz="3000" b="1" dirty="0"/>
              <a:t> </a:t>
            </a:r>
            <a:r>
              <a:rPr lang="en-US" sz="3000" b="1" dirty="0" err="1"/>
              <a:t>Pravitra</a:t>
            </a:r>
            <a:r>
              <a:rPr lang="en-US" sz="3000" b="1" dirty="0"/>
              <a:t> , </a:t>
            </a:r>
            <a:r>
              <a:rPr lang="en-US" sz="3000" b="1" dirty="0" err="1"/>
              <a:t>Ek</a:t>
            </a:r>
            <a:r>
              <a:rPr lang="en-US" sz="3000" b="1" dirty="0"/>
              <a:t> </a:t>
            </a:r>
            <a:r>
              <a:rPr lang="en-US" sz="3000" b="1" dirty="0" err="1"/>
              <a:t>Matra</a:t>
            </a:r>
            <a:r>
              <a:rPr lang="en-US" sz="3000" b="1" dirty="0"/>
              <a:t> </a:t>
            </a:r>
            <a:r>
              <a:rPr lang="en-US" sz="3000" b="1" dirty="0" err="1"/>
              <a:t>Thuma</a:t>
            </a:r>
            <a:r>
              <a:rPr lang="en-US" sz="3000" b="1" dirty="0"/>
              <a:t> </a:t>
            </a:r>
            <a:r>
              <a:rPr lang="en-US" sz="3000" b="1" dirty="0" err="1"/>
              <a:t>Tapai</a:t>
            </a:r>
            <a:r>
              <a:rPr lang="en-US" sz="3000" b="1" dirty="0"/>
              <a:t>.)2</a:t>
            </a:r>
            <a:br>
              <a:rPr lang="en-US" sz="3000" b="1" dirty="0"/>
            </a:br>
            <a:r>
              <a:rPr lang="en-US" sz="3000" b="1" dirty="0"/>
              <a:t>(</a:t>
            </a:r>
            <a:r>
              <a:rPr lang="ne-NP" sz="3000" b="1" dirty="0"/>
              <a:t>सारा आदर सारा महिमा तिम्रै तिम्रै) (२)</a:t>
            </a:r>
            <a:br>
              <a:rPr lang="en-US" sz="3000" b="1" dirty="0"/>
            </a:br>
            <a:r>
              <a:rPr lang="en-US" sz="3000" b="1" dirty="0"/>
              <a:t>( Sara Aadhar Sara </a:t>
            </a:r>
            <a:r>
              <a:rPr lang="en-US" sz="3000" b="1" dirty="0" err="1"/>
              <a:t>mahima</a:t>
            </a:r>
            <a:r>
              <a:rPr lang="en-US" sz="3000" b="1" dirty="0"/>
              <a:t> </a:t>
            </a:r>
            <a:r>
              <a:rPr lang="en-US" sz="3000" b="1" dirty="0" err="1"/>
              <a:t>timrai</a:t>
            </a:r>
            <a:r>
              <a:rPr lang="en-US" sz="3000" b="1" dirty="0"/>
              <a:t> </a:t>
            </a:r>
            <a:r>
              <a:rPr lang="en-US" sz="3000" b="1" dirty="0" err="1"/>
              <a:t>timrai</a:t>
            </a:r>
            <a:r>
              <a:rPr lang="en-US" sz="3000" b="1" dirty="0"/>
              <a:t>.)x2</a:t>
            </a:r>
            <a:br>
              <a:rPr lang="en-US" sz="3000" b="1" dirty="0"/>
            </a:br>
            <a:r>
              <a:rPr lang="en-US" sz="3000" b="1" dirty="0"/>
              <a:t>(</a:t>
            </a:r>
            <a:r>
              <a:rPr lang="ne-NP" sz="3000" b="1" dirty="0"/>
              <a:t>नाँउ उनको उच्च) (३) नाउँ येशू</a:t>
            </a:r>
            <a:r>
              <a:rPr lang="en-US" sz="3000" b="1" dirty="0"/>
              <a:t> </a:t>
            </a:r>
            <a:br>
              <a:rPr lang="en-US" sz="3000" b="1" dirty="0"/>
            </a:br>
            <a:r>
              <a:rPr lang="en-US" sz="3000" b="1" dirty="0"/>
              <a:t>( </a:t>
            </a:r>
            <a:r>
              <a:rPr lang="en-US" sz="3000" b="1" dirty="0" err="1"/>
              <a:t>Naau</a:t>
            </a:r>
            <a:r>
              <a:rPr lang="en-US" sz="3000" b="1" dirty="0"/>
              <a:t> </a:t>
            </a:r>
            <a:r>
              <a:rPr lang="en-US" sz="3000" b="1" dirty="0" err="1"/>
              <a:t>Unko</a:t>
            </a:r>
            <a:r>
              <a:rPr lang="en-US" sz="3000" b="1" dirty="0"/>
              <a:t> Cha )3..Naau </a:t>
            </a:r>
            <a:r>
              <a:rPr lang="en-US" sz="3000" b="1" dirty="0" err="1"/>
              <a:t>Yeshu</a:t>
            </a:r>
            <a:r>
              <a:rPr lang="en-US" sz="3000" b="1" dirty="0"/>
              <a:t> Oh.. ( </a:t>
            </a:r>
            <a:r>
              <a:rPr lang="en-US" sz="3000" b="1" dirty="0" err="1"/>
              <a:t>Naau</a:t>
            </a:r>
            <a:r>
              <a:rPr lang="en-US" sz="3000" b="1" dirty="0"/>
              <a:t> </a:t>
            </a:r>
            <a:r>
              <a:rPr lang="en-US" sz="3000" b="1" dirty="0" err="1"/>
              <a:t>Unko</a:t>
            </a:r>
            <a:r>
              <a:rPr lang="en-US" sz="3000" b="1" dirty="0"/>
              <a:t> Cha )3..Naau </a:t>
            </a:r>
            <a:r>
              <a:rPr lang="en-US" sz="3000" b="1" dirty="0" err="1"/>
              <a:t>Yeshu</a:t>
            </a:r>
            <a:br>
              <a:rPr lang="en-US" sz="3000" b="1" dirty="0"/>
            </a:br>
            <a:r>
              <a:rPr lang="en-US" sz="3000" b="1" dirty="0"/>
              <a:t> ( Tera Naam </a:t>
            </a:r>
            <a:r>
              <a:rPr lang="en-US" sz="3000" b="1" dirty="0" err="1"/>
              <a:t>Sabse</a:t>
            </a:r>
            <a:r>
              <a:rPr lang="en-US" sz="3000" b="1" dirty="0"/>
              <a:t> Hai </a:t>
            </a:r>
            <a:r>
              <a:rPr lang="en-US" sz="3000" b="1" dirty="0" err="1"/>
              <a:t>Uchha</a:t>
            </a:r>
            <a:r>
              <a:rPr lang="en-US" sz="3000" b="1" dirty="0"/>
              <a:t> )3  ( </a:t>
            </a:r>
            <a:r>
              <a:rPr lang="en-US" sz="3000" b="1" dirty="0" err="1"/>
              <a:t>Yeshu</a:t>
            </a:r>
            <a:r>
              <a:rPr lang="en-US" sz="3000" b="1" dirty="0"/>
              <a:t> Naam </a:t>
            </a:r>
            <a:r>
              <a:rPr lang="en-US" sz="3000" b="1" dirty="0" err="1"/>
              <a:t>Sabse</a:t>
            </a:r>
            <a:r>
              <a:rPr lang="en-US" sz="3000" b="1" dirty="0"/>
              <a:t> Hai </a:t>
            </a:r>
            <a:r>
              <a:rPr lang="en-US" sz="3000" b="1" dirty="0" err="1"/>
              <a:t>Uchha</a:t>
            </a:r>
            <a:r>
              <a:rPr lang="en-US" sz="3000" b="1" dirty="0"/>
              <a:t> )3  </a:t>
            </a:r>
          </a:p>
        </p:txBody>
      </p:sp>
    </p:spTree>
    <p:extLst>
      <p:ext uri="{BB962C8B-B14F-4D97-AF65-F5344CB8AC3E}">
        <p14:creationId xmlns:p14="http://schemas.microsoft.com/office/powerpoint/2010/main" val="395294815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TotalTime>
  <Words>199</Words>
  <Application>Microsoft Macintosh PowerPoint</Application>
  <PresentationFormat>Widescreen</PresentationFormat>
  <Paragraphs>2</Paragraphs>
  <Slides>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vt:i4>
      </vt:variant>
    </vt:vector>
  </HeadingPairs>
  <TitlesOfParts>
    <vt:vector size="7" baseType="lpstr">
      <vt:lpstr>Arial</vt:lpstr>
      <vt:lpstr>BLACK LIVES</vt:lpstr>
      <vt:lpstr>Calibri</vt:lpstr>
      <vt:lpstr>Calibri Light</vt:lpstr>
      <vt:lpstr>Office Theme</vt:lpstr>
      <vt:lpstr>अरु कोहि छैन्‌ आदरको योग्य एकमात्र मालिक तपाई  ( Aru Koi Chaina Aadhar Yogya, Ek Matra Malik Tapai (अरु कोहि छैन्‌ आदरको योग्य एकमात्र मालिक तपाई Aru Koi Chaina Shingasan ko Yogya,  Ek Matra Raja Tapai )2 अरु कोहि छैन्‌ सिहांसनको योग्य एकमात्र राजा तपाई) (२) Sara Aadhar Sara Mahima Timraie Timrai...x2 (सारा आदर सारा महिमा तिम्रै तिम्रै) (२)</vt:lpstr>
      <vt:lpstr> (अरु कोहि छैन्‌ महिमाको योग्य एकमात्र प्रभु तपाई ( Aru Koi Chaina Mahima Ko Yogya,  Ek Matra Prabhu Tapai अरु कोहि छैन्‌ निष्कंलङ्ग पवित्र एकमात्र थुमा तपाई) (२) Aru Koi Chaina Niskalang Pravitra , Ek Matra Thuma Tapai.)2 (सारा आदर सारा महिमा तिम्रै तिम्रै) (२) ( Sara Aadhar Sara mahima timrai timrai.)x2 (नाँउ उनको उच्च) (३) नाउँ येशू  ( Naau Unko Cha )3..Naau Yeshu Oh.. ( Naau Unko Cha )3..Naau Yeshu  ( Tera Naam Sabse Hai Uchha )3  ( Yeshu Naam Sabse Hai Uchha )3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अरु कोहि छैन्‌ आदरको योग्य एकमात्र मालिक तपाई  ( Aru Koi Chaina Aadhar Yogya, Ek Matra Malik Tapai (अरु कोहि छैन्‌ आदरको योग्य एकमात्र मालिक तपाई Aru Koi Chaina Shingasan ko Yogya,  Ek Matra Raja Tapai )2 अरु कोहि छैन्‌ सिहांसनको योग्य एकमात्र राजा तपाई) (२) Sara Aadhar Sara Mahima Timraie Timrai...x2 (सारा आदर सारा महिमा तिम्रै तिम्रै) (२)</dc:title>
  <dc:creator>Bhuwan Basnet</dc:creator>
  <cp:lastModifiedBy>Bhuwan Basnet</cp:lastModifiedBy>
  <cp:revision>1</cp:revision>
  <dcterms:created xsi:type="dcterms:W3CDTF">2021-09-11T18:03:20Z</dcterms:created>
  <dcterms:modified xsi:type="dcterms:W3CDTF">2021-09-11T18:08:17Z</dcterms:modified>
</cp:coreProperties>
</file>