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15" r:id="rId2"/>
    <p:sldId id="416" r:id="rId3"/>
    <p:sldId id="41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01"/>
    <p:restoredTop sz="95775"/>
  </p:normalViewPr>
  <p:slideViewPr>
    <p:cSldViewPr snapToGrid="0" snapToObjects="1">
      <p:cViewPr varScale="1">
        <p:scale>
          <a:sx n="48" d="100"/>
          <a:sy n="48" d="100"/>
        </p:scale>
        <p:origin x="224" y="1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5A0FD-EE52-BD4E-8C7A-1204EC7C8A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2F8F22-D96F-FD45-A7B4-7EEE9708B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19D80-5037-8448-B0CF-D4AC33790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2F14-16B9-CD47-B517-901FD7CAADC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5388E-9ACD-AF42-9AF1-2E01BA89E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4B9D3-7825-3F49-839F-C31A33875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694A-B091-1740-A430-B92E64FE2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223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3F0E2-49FD-C042-812C-F741E55CA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96B32-F497-CB4E-91A1-DD75EF972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D078B-8569-3A43-BDEE-E0A9CE4E2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2F14-16B9-CD47-B517-901FD7CAADC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590EE-E58A-9440-B9AF-B4596218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C031F-4341-3149-B274-31CDCE595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694A-B091-1740-A430-B92E64FE2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910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AE9D7-2CAF-8543-B7B9-35F8A8A46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EDA94-8D17-3546-800E-09E6BC445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BA07E-18D3-794C-9A6C-F09E1ACCB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2F14-16B9-CD47-B517-901FD7CAADC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40F08-43D5-5549-8F01-2F75C09BD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9C8EE-2E74-8A46-A677-2B5B927C5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694A-B091-1740-A430-B92E64FE2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118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818A2-776F-F940-8B7F-3C88CA6A3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EE71F-4ED8-9B46-85B9-BD34AF9B14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869073-E484-494C-B9F5-BC1186B64E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8E3B10-FE83-A149-8790-F17E286D0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2F14-16B9-CD47-B517-901FD7CAADC2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DD8ABB-EC8B-124D-BCCF-8965E13D8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DD0232-45FC-6B4F-9C1C-025CC377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694A-B091-1740-A430-B92E64FE2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C2F33-1275-7148-8803-544A50B40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E3596-7F6D-5D4D-8FCA-4C43EC1DD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49EC3-1D0C-304B-9B79-180B92B80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3DE92-9E57-9648-835F-DB914EE931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87841D-50CA-124C-8B58-F7C277D43C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FD7FF5-71E1-9044-AF48-0A02FED21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2F14-16B9-CD47-B517-901FD7CAADC2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FA259-85F0-D341-9A6B-0610E3575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4A5B19-9019-9146-A188-3363D5009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694A-B091-1740-A430-B92E64FE2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76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A5AA7-A795-3D43-BE38-40BCC44F3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909AC5-2798-B641-A580-C966499FC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2F14-16B9-CD47-B517-901FD7CAADC2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81EC46-F441-F74F-98E2-F41BD316C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796FA5-92DA-844F-8035-D4B5D0BDE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694A-B091-1740-A430-B92E64FE2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4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904A2A-9798-1745-9A99-802C353AF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2F14-16B9-CD47-B517-901FD7CAADC2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D4B7B2-724B-934D-8CEF-1A18C2250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E24E6-FDD7-CB4F-AB09-32FA0C3D2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694A-B091-1740-A430-B92E64FE2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427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E6384-EE2F-7F4B-9AA6-84AD7F9EC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90FE1-56FB-4C4F-A2F8-B71364978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4AC3B-3AEA-2B46-857C-CF3DE21931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ADE50-04DF-D540-B165-663BA8812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2F14-16B9-CD47-B517-901FD7CAADC2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E1ECBA-4779-CE43-B326-AE37CED90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333B6D-21CC-8744-8857-B0FB20735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694A-B091-1740-A430-B92E64FE2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35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947C3-182A-584F-A971-18D772DB0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46375C-6551-3746-89AD-AFF1348F4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6721A-B7D3-8649-8A4A-9CBCA487F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A9779A-D22B-9140-AFB0-27E6739DE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2F14-16B9-CD47-B517-901FD7CAADC2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71E6CB-E58A-4449-8A1E-50A5F511B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7C2B67-0A83-0F47-8E49-FD9044851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694A-B091-1740-A430-B92E64FE2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59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18F1E-5B6B-ED4F-859B-CB0F5D62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84144B-4020-2F45-B204-FAFFF90EA1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BE262-4D3A-A54D-9269-2278A41FA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2F14-16B9-CD47-B517-901FD7CAADC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7EF3D-5527-1549-9F71-10626BDBD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6E5F7-7BF8-9B43-BD40-17F4B5150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694A-B091-1740-A430-B92E64FE2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18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AA4FC8-65D6-CE47-B2E8-2BB693E146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D61352-81B4-214B-BDC1-55EE3DB407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09DA22-86AC-7447-8F3F-8F3EDAF0D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2F14-16B9-CD47-B517-901FD7CAADC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FF14F-9FAA-3345-9E5F-788E6604E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00EDC-F294-EF4B-8000-0355EEAAB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1694A-B091-1740-A430-B92E64FE2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32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09F4C2-2D91-8D48-B93E-DE34A77C2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C350F-5BBC-E041-9074-673E63406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B306E-0857-8444-A2EF-7676BB5E9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A2F14-16B9-CD47-B517-901FD7CAADC2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AEEF8-F74F-6A46-B026-CDFA03ADD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3841C-32EE-D34B-9F07-F8997D4254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1694A-B091-1740-A430-B92E64FE2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58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CE983A3-1630-5D45-82C9-227E25B81A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615" y="-200303"/>
            <a:ext cx="11976964" cy="68580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 dirty="0"/>
              <a:t>[ { ( </a:t>
            </a:r>
            <a:r>
              <a:rPr lang="en-US" sz="5000" b="1" dirty="0" err="1"/>
              <a:t>Bagaunu</a:t>
            </a:r>
            <a:r>
              <a:rPr lang="en-US" sz="5000" b="1" dirty="0"/>
              <a:t> Hos )2, </a:t>
            </a:r>
            <a:r>
              <a:rPr lang="en-US" sz="5000" b="1" dirty="0" err="1"/>
              <a:t>Yeshu</a:t>
            </a:r>
            <a:r>
              <a:rPr lang="en-US" sz="5000" b="1" dirty="0"/>
              <a:t> </a:t>
            </a:r>
            <a:r>
              <a:rPr lang="en-US" sz="5000" b="1" dirty="0" err="1"/>
              <a:t>Tapaiko</a:t>
            </a:r>
            <a:r>
              <a:rPr lang="en-US" sz="5000" b="1" dirty="0"/>
              <a:t> Mahima </a:t>
            </a:r>
            <a:r>
              <a:rPr lang="en-US" sz="5000" b="1" dirty="0" err="1"/>
              <a:t>Bagaunu</a:t>
            </a:r>
            <a:r>
              <a:rPr lang="en-US" sz="5000" b="1" dirty="0"/>
              <a:t> Hos } 3</a:t>
            </a:r>
            <a:br>
              <a:rPr lang="en-US" sz="5000" b="1" dirty="0"/>
            </a:br>
            <a:r>
              <a:rPr lang="en-US" sz="5000" b="1" dirty="0"/>
              <a:t>{ ( </a:t>
            </a:r>
            <a:r>
              <a:rPr lang="ne-NP" sz="5000" b="1" dirty="0"/>
              <a:t>बगाउनु होस् )२</a:t>
            </a:r>
            <a:r>
              <a:rPr lang="en-US" sz="5000" b="1" dirty="0"/>
              <a:t>, </a:t>
            </a:r>
            <a:r>
              <a:rPr lang="ne-NP" sz="5000" b="1" dirty="0"/>
              <a:t>येशु तपाईको महिमा बगाउनु होस् </a:t>
            </a:r>
            <a:r>
              <a:rPr lang="en-US" sz="5000" b="1" dirty="0"/>
              <a:t>}</a:t>
            </a:r>
            <a:r>
              <a:rPr lang="ne-NP" sz="5000" b="1" dirty="0"/>
              <a:t>३</a:t>
            </a:r>
            <a:br>
              <a:rPr lang="en-US" sz="5000" b="1" dirty="0"/>
            </a:br>
            <a:endParaRPr lang="en-US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488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76EED04-14C1-944F-9771-FB6B8D3989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041" y="1101254"/>
            <a:ext cx="11853615" cy="640246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en-US" sz="4000" b="1" dirty="0" err="1"/>
              <a:t>Maile</a:t>
            </a:r>
            <a:r>
              <a:rPr lang="en-US" sz="4000" b="1" dirty="0"/>
              <a:t> </a:t>
            </a:r>
            <a:r>
              <a:rPr lang="en-US" sz="4000" b="1" dirty="0" err="1"/>
              <a:t>Kahile</a:t>
            </a:r>
            <a:r>
              <a:rPr lang="en-US" sz="4000" b="1" dirty="0"/>
              <a:t> Na </a:t>
            </a:r>
            <a:r>
              <a:rPr lang="en-US" sz="4000" b="1" dirty="0" err="1"/>
              <a:t>Suneko</a:t>
            </a:r>
            <a:r>
              <a:rPr lang="en-US" sz="4000" b="1" dirty="0"/>
              <a:t>, </a:t>
            </a:r>
            <a:r>
              <a:rPr lang="en-US" sz="4000" b="1" dirty="0" err="1"/>
              <a:t>Maile</a:t>
            </a:r>
            <a:r>
              <a:rPr lang="en-US" sz="4000" b="1" dirty="0"/>
              <a:t> </a:t>
            </a:r>
            <a:r>
              <a:rPr lang="en-US" sz="4000" b="1" dirty="0" err="1"/>
              <a:t>Kahile</a:t>
            </a:r>
            <a:r>
              <a:rPr lang="en-US" sz="4000" b="1" dirty="0"/>
              <a:t> Na </a:t>
            </a:r>
            <a:r>
              <a:rPr lang="en-US" sz="4000" b="1" dirty="0" err="1"/>
              <a:t>Dekheko</a:t>
            </a:r>
            <a:r>
              <a:rPr lang="en-US" sz="4000" b="1" dirty="0"/>
              <a:t>  </a:t>
            </a:r>
            <a:r>
              <a:rPr lang="en-US" sz="4000" b="1" dirty="0" err="1"/>
              <a:t>Maile</a:t>
            </a:r>
            <a:r>
              <a:rPr lang="en-US" sz="4000" b="1" dirty="0"/>
              <a:t> </a:t>
            </a:r>
            <a:r>
              <a:rPr lang="en-US" sz="4000" b="1" dirty="0" err="1"/>
              <a:t>Kahile</a:t>
            </a:r>
            <a:r>
              <a:rPr lang="en-US" sz="4000" b="1" dirty="0"/>
              <a:t> Na </a:t>
            </a:r>
            <a:r>
              <a:rPr lang="en-US" sz="4000" b="1" dirty="0" err="1"/>
              <a:t>Socheko</a:t>
            </a:r>
            <a:r>
              <a:rPr lang="en-US" sz="4000" b="1" dirty="0"/>
              <a:t>)2</a:t>
            </a:r>
            <a:br>
              <a:rPr lang="en-US" sz="4000" b="1" dirty="0"/>
            </a:br>
            <a:r>
              <a:rPr lang="en-US" sz="4000" b="1" dirty="0"/>
              <a:t>{ ( </a:t>
            </a:r>
            <a:r>
              <a:rPr lang="ne-NP" sz="4000" b="1" dirty="0"/>
              <a:t>मैले कहिले नसुनेको</a:t>
            </a:r>
            <a:r>
              <a:rPr lang="en-US" sz="4000" b="1" dirty="0"/>
              <a:t>, </a:t>
            </a:r>
            <a:r>
              <a:rPr lang="ne-NP" sz="4000" b="1" dirty="0"/>
              <a:t>मैले कहिले नदेखेको</a:t>
            </a:r>
            <a:r>
              <a:rPr lang="en-US" sz="4000" b="1" dirty="0"/>
              <a:t>, </a:t>
            </a:r>
            <a:r>
              <a:rPr lang="ne-NP" sz="4000" b="1" dirty="0"/>
              <a:t>मैले कहिले नसोचेको )२</a:t>
            </a:r>
            <a:br>
              <a:rPr lang="en-US" sz="4000" b="1" dirty="0"/>
            </a:br>
            <a:r>
              <a:rPr lang="en-US" sz="4000" b="1" dirty="0"/>
              <a:t>( </a:t>
            </a: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Tapaiko</a:t>
            </a:r>
            <a:r>
              <a:rPr lang="en-US" sz="4000" b="1" dirty="0"/>
              <a:t> Mahima </a:t>
            </a:r>
            <a:r>
              <a:rPr lang="en-US" sz="4000" b="1" dirty="0" err="1"/>
              <a:t>Bagaunu</a:t>
            </a:r>
            <a:r>
              <a:rPr lang="en-US" sz="4000" b="1" dirty="0"/>
              <a:t> Hos )4  ]2</a:t>
            </a:r>
            <a:br>
              <a:rPr lang="en-US" sz="4000" b="1" dirty="0"/>
            </a:br>
            <a:r>
              <a:rPr lang="en-US" sz="4000" b="1" dirty="0"/>
              <a:t>( </a:t>
            </a:r>
            <a:r>
              <a:rPr lang="ne-NP" sz="4000" b="1" dirty="0"/>
              <a:t>येशु तपाईको महिमा बगाउनु होस् )४ </a:t>
            </a:r>
            <a:r>
              <a:rPr lang="en-US" sz="4000" b="1" dirty="0"/>
              <a:t>}</a:t>
            </a:r>
            <a:r>
              <a:rPr lang="ne-NP" sz="4000" b="1" dirty="0"/>
              <a:t>२</a:t>
            </a:r>
            <a:br>
              <a:rPr lang="en-US" sz="4000" b="1" dirty="0"/>
            </a:br>
            <a:br>
              <a:rPr lang="en-US" sz="4000" b="1" dirty="0"/>
            </a:br>
            <a:endParaRPr lang="en-US" sz="400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EA8D125-4F18-C446-A3EE-112D7AE7B7A3}"/>
              </a:ext>
            </a:extLst>
          </p:cNvPr>
          <p:cNvSpPr txBox="1">
            <a:spLocks/>
          </p:cNvSpPr>
          <p:nvPr/>
        </p:nvSpPr>
        <p:spPr>
          <a:xfrm>
            <a:off x="0" y="3429000"/>
            <a:ext cx="11853615" cy="40566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br>
              <a:rPr lang="en-US" sz="3500" b="1" dirty="0"/>
            </a:br>
            <a:endParaRPr lang="en-US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324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FD226F7-7B96-1740-88B9-50CFF65BF9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982" y="4669554"/>
            <a:ext cx="12095018" cy="676101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/>
              <a:t> </a:t>
            </a:r>
            <a:br>
              <a:rPr lang="en-US" sz="4000" b="1" dirty="0"/>
            </a:br>
            <a:r>
              <a:rPr lang="en-US" sz="4000" b="1" dirty="0"/>
              <a:t> ( Swarga </a:t>
            </a:r>
            <a:r>
              <a:rPr lang="en-US" sz="4000" b="1" dirty="0" err="1"/>
              <a:t>Baata</a:t>
            </a:r>
            <a:r>
              <a:rPr lang="en-US" sz="4000" b="1" dirty="0"/>
              <a:t> </a:t>
            </a:r>
            <a:r>
              <a:rPr lang="en-US" sz="4000" b="1" dirty="0" err="1"/>
              <a:t>Orli</a:t>
            </a:r>
            <a:r>
              <a:rPr lang="en-US" sz="4000" b="1" dirty="0"/>
              <a:t> </a:t>
            </a:r>
            <a:r>
              <a:rPr lang="en-US" sz="4000" b="1" dirty="0" err="1"/>
              <a:t>Aau</a:t>
            </a:r>
            <a:r>
              <a:rPr lang="en-US" sz="4000" b="1" dirty="0"/>
              <a:t>, </a:t>
            </a:r>
            <a:r>
              <a:rPr lang="en-US" sz="4000" b="1" dirty="0" err="1"/>
              <a:t>Mahimako</a:t>
            </a:r>
            <a:r>
              <a:rPr lang="en-US" sz="4000" b="1" dirty="0"/>
              <a:t> </a:t>
            </a:r>
            <a:r>
              <a:rPr lang="en-US" sz="4000" b="1" dirty="0" err="1"/>
              <a:t>Mul</a:t>
            </a:r>
            <a:r>
              <a:rPr lang="en-US" sz="4000" b="1" dirty="0"/>
              <a:t> </a:t>
            </a:r>
            <a:r>
              <a:rPr lang="en-US" sz="4000" b="1" dirty="0" err="1"/>
              <a:t>Futaau</a:t>
            </a:r>
            <a:r>
              <a:rPr lang="en-US" sz="4000" b="1" dirty="0"/>
              <a:t> </a:t>
            </a:r>
            <a:r>
              <a:rPr lang="en-US" sz="4000" b="1" dirty="0" err="1"/>
              <a:t>Prithvinai</a:t>
            </a:r>
            <a:r>
              <a:rPr lang="en-US" sz="4000" b="1" dirty="0"/>
              <a:t> </a:t>
            </a:r>
            <a:r>
              <a:rPr lang="en-US" sz="4000" b="1" dirty="0" err="1"/>
              <a:t>Daakhney</a:t>
            </a:r>
            <a:r>
              <a:rPr lang="en-US" sz="4000" b="1" dirty="0"/>
              <a:t> </a:t>
            </a:r>
            <a:r>
              <a:rPr lang="en-US" sz="4000" b="1" dirty="0" err="1"/>
              <a:t>Gari</a:t>
            </a:r>
            <a:r>
              <a:rPr lang="en-US" sz="4000" b="1" dirty="0"/>
              <a:t> )4</a:t>
            </a:r>
            <a:br>
              <a:rPr lang="en-US" sz="4000" b="1" dirty="0"/>
            </a:br>
            <a:r>
              <a:rPr lang="en-US" sz="4000" b="1" dirty="0"/>
              <a:t>( </a:t>
            </a:r>
            <a:r>
              <a:rPr lang="ne-NP" sz="4000" b="1" dirty="0"/>
              <a:t>स्वर्गबाट ओर्ली आउ</a:t>
            </a:r>
            <a:r>
              <a:rPr lang="en-US" sz="4000" b="1" dirty="0"/>
              <a:t>, </a:t>
            </a:r>
            <a:r>
              <a:rPr lang="ne-NP" sz="4000" b="1" dirty="0"/>
              <a:t>महिमाको मूल फुटाउ पृथ्वीनै ढाक्ने गरी )४</a:t>
            </a:r>
            <a:br>
              <a:rPr lang="en-US" sz="4000" b="1" dirty="0"/>
            </a:br>
            <a:r>
              <a:rPr lang="en-US" sz="4000" b="1" dirty="0"/>
              <a:t>( </a:t>
            </a:r>
            <a:r>
              <a:rPr lang="en-US" sz="4000" b="1" dirty="0" err="1"/>
              <a:t>Ukheli</a:t>
            </a:r>
            <a:r>
              <a:rPr lang="en-US" sz="4000" b="1" dirty="0"/>
              <a:t> Ani </a:t>
            </a:r>
            <a:r>
              <a:rPr lang="en-US" sz="4000" b="1" dirty="0" err="1"/>
              <a:t>Bahtkaai</a:t>
            </a:r>
            <a:r>
              <a:rPr lang="en-US" sz="4000" b="1" dirty="0"/>
              <a:t>, </a:t>
            </a:r>
            <a:r>
              <a:rPr lang="en-US" sz="4000" b="1" dirty="0" err="1"/>
              <a:t>Feri</a:t>
            </a:r>
            <a:r>
              <a:rPr lang="en-US" sz="4000" b="1" dirty="0"/>
              <a:t> Naya </a:t>
            </a:r>
            <a:r>
              <a:rPr lang="en-US" sz="4000" b="1" dirty="0" err="1"/>
              <a:t>Banaai</a:t>
            </a:r>
            <a:r>
              <a:rPr lang="en-US" sz="4000" b="1" dirty="0"/>
              <a:t> </a:t>
            </a:r>
            <a:r>
              <a:rPr lang="en-US" sz="4000" b="1" dirty="0" err="1"/>
              <a:t>Mahimako</a:t>
            </a:r>
            <a:r>
              <a:rPr lang="en-US" sz="4000" b="1" dirty="0"/>
              <a:t> Rajya </a:t>
            </a:r>
            <a:r>
              <a:rPr lang="en-US" sz="4000" b="1" dirty="0" err="1"/>
              <a:t>Basaao</a:t>
            </a:r>
            <a:r>
              <a:rPr lang="en-US" sz="4000" b="1" dirty="0"/>
              <a:t> )2 </a:t>
            </a:r>
            <a:br>
              <a:rPr lang="en-US" sz="4000" b="1" dirty="0"/>
            </a:br>
            <a:r>
              <a:rPr lang="en-US" sz="4000" b="1" dirty="0"/>
              <a:t>( </a:t>
            </a:r>
            <a:r>
              <a:rPr lang="ne-NP" sz="4000" b="1" dirty="0"/>
              <a:t>उखेली अनि भत्काई फेरी नयाँ बनाई महिमाको राज्य बसाउ)२</a:t>
            </a:r>
            <a:br>
              <a:rPr lang="en-US" sz="4000" b="1" dirty="0"/>
            </a:br>
            <a:b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000" b="1" dirty="0"/>
            </a:br>
            <a:br>
              <a:rPr lang="en-US" sz="4000" b="1" dirty="0"/>
            </a:br>
            <a:br>
              <a:rPr lang="en-US" sz="4000" b="1" dirty="0"/>
            </a:b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B1A62E1-29DE-2642-9EE6-EED8E0EFA4CC}"/>
              </a:ext>
            </a:extLst>
          </p:cNvPr>
          <p:cNvSpPr txBox="1">
            <a:spLocks/>
          </p:cNvSpPr>
          <p:nvPr/>
        </p:nvSpPr>
        <p:spPr>
          <a:xfrm>
            <a:off x="96982" y="261574"/>
            <a:ext cx="12095018" cy="67610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en-US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680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151</Words>
  <Application>Microsoft Macintosh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BLACK LIVES</vt:lpstr>
      <vt:lpstr>Calibri</vt:lpstr>
      <vt:lpstr>Calibri Light</vt:lpstr>
      <vt:lpstr>Times New Roman</vt:lpstr>
      <vt:lpstr>Office Theme</vt:lpstr>
      <vt:lpstr>[ { ( Bagaunu Hos )2, Yeshu Tapaiko Mahima Bagaunu Hos } 3 { ( बगाउनु होस् )२, येशु तपाईको महिमा बगाउनु होस् }३ </vt:lpstr>
      <vt:lpstr>( Maile Kahile Na Suneko, Maile Kahile Na Dekheko  Maile Kahile Na Socheko)2 { ( मैले कहिले नसुनेको, मैले कहिले नदेखेको, मैले कहिले नसोचेको )२ ( Yeshu Tapaiko Mahima Bagaunu Hos )4  ]2 ( येशु तपाईको महिमा बगाउनु होस् )४ }२  </vt:lpstr>
      <vt:lpstr>   ( Swarga Baata Orli Aau, Mahimako Mul Futaau Prithvinai Daakhney Gari )4 ( स्वर्गबाट ओर्ली आउ, महिमाको मूल फुटाउ पृथ्वीनै ढाक्ने गरी )४ ( Ukheli Ani Bahtkaai, Feri Naya Banaai Mahimako Rajya Basaao )2  ( उखेली अनि भत्काई फेरी नयाँ बनाई महिमाको राज्य बसाउ)२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 { ( Bagaunu Hos )2, Yeshu Tapaiko Mahima Bagaunu Hos } 3 { ( बगाउनु होस् )२, येशु तपाईको महिमा बगाउनु होस् }३ </dc:title>
  <dc:creator>Bhuwan Basnet</dc:creator>
  <cp:lastModifiedBy>Bhuwan Basnet</cp:lastModifiedBy>
  <cp:revision>1</cp:revision>
  <dcterms:created xsi:type="dcterms:W3CDTF">2021-09-06T02:38:14Z</dcterms:created>
  <dcterms:modified xsi:type="dcterms:W3CDTF">2021-09-06T02:39:39Z</dcterms:modified>
</cp:coreProperties>
</file>