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12" r:id="rId2"/>
    <p:sldId id="411" r:id="rId3"/>
    <p:sldId id="423" r:id="rId4"/>
    <p:sldId id="4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20"/>
    <p:restoredTop sz="95775"/>
  </p:normalViewPr>
  <p:slideViewPr>
    <p:cSldViewPr snapToGrid="0" snapToObjects="1">
      <p:cViewPr varScale="1">
        <p:scale>
          <a:sx n="54" d="100"/>
          <a:sy n="54" d="100"/>
        </p:scale>
        <p:origin x="224" y="1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B7264-62AE-494D-8E5D-20C2686F39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C19681-3581-C147-A4C8-E27241C640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6E6A12-9C90-724B-BE17-AFDBE2A46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3B2B9-81F5-3948-B353-6CEDF060056B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B9BF51-F772-9942-A62C-74D56BB95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347FA-12F0-ED4B-8FEC-F7E791F4B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82995-32CA-B541-AB48-D5C694254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410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9734A-0017-7241-964E-00C4A5C55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A1BA1-E790-9641-90DD-599A9A160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61BDF9-8880-684D-94E1-B1E29555C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3B2B9-81F5-3948-B353-6CEDF060056B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FC1CC2-FA81-FE44-BEA5-68715B6C9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F7B9E2-F42D-C444-84B6-A31B6A720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82995-32CA-B541-AB48-D5C694254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059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F704E-A69B-B142-8387-BA3F11FD2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9592FE-08F2-B645-862A-18C6187AE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E1F91-D357-434F-8BD0-F6E29E0AB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3B2B9-81F5-3948-B353-6CEDF060056B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BFA80-DA68-1D4C-9222-6BB223621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88791-F3A4-A244-8FF8-F5DBC86E8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82995-32CA-B541-AB48-D5C694254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190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F2C9E-B568-FC4F-83F9-3A7AAC1DC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FAD16-BBD1-A141-B716-B5CB19814F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8CE469-4E9E-0A4E-A35B-77CB8C0DF0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5B80E9-9470-7541-B1BA-6FEB2939B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3B2B9-81F5-3948-B353-6CEDF060056B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0B1DEC-4EB9-D84B-ABCD-B3DDCA495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9582D9-3B61-4C4F-BF6D-97D92B812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82995-32CA-B541-AB48-D5C694254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556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E00FC-AE8B-A44C-826C-775F8AD51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C19B6C-2B38-8648-AD88-D2D8EDC349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489175-5AB6-7341-BC27-265702851D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0343D2-B376-5546-B0AA-FF7320E673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5931B7-716D-3049-8409-EDF525CA97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9E9253-95D8-DE43-B2FD-401529396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3B2B9-81F5-3948-B353-6CEDF060056B}" type="datetimeFigureOut">
              <a:rPr lang="en-US" smtClean="0"/>
              <a:t>9/5/21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381C36-3E2B-3043-96DD-D3D28AAE5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51C41F-03F6-9D47-A295-C4BE5262B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82995-32CA-B541-AB48-D5C694254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158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AE7C8-BFBC-FA4C-BCF1-16ECE55DD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3355CE-606D-004A-B332-2FF5BB367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3B2B9-81F5-3948-B353-6CEDF060056B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D002D3-F1C0-424C-A340-2BA0812F0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78770E-F5F7-A241-8115-FC4810C97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82995-32CA-B541-AB48-D5C694254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642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CC4186-6C53-5646-8533-2DB648951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3B2B9-81F5-3948-B353-6CEDF060056B}" type="datetimeFigureOut">
              <a:rPr lang="en-US" smtClean="0"/>
              <a:t>9/5/21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615DFD-F627-644D-96BF-DDB03584D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42798E-DB75-3C4C-95A1-F7BCCA30C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82995-32CA-B541-AB48-D5C694254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443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4C293-8C3F-7949-B9BE-9E4616153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175E1-7347-6546-B466-9782F3228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EC4B2-BDCB-9D48-A859-B9DA3E072C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D44F37-0D84-6240-8E30-76F4FBA7B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3B2B9-81F5-3948-B353-6CEDF060056B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E345AB-0DBE-CE45-8F6F-263FD631C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0E23B-F293-044F-A75E-B4BE05E88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82995-32CA-B541-AB48-D5C694254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79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85663-811D-874F-806C-57051D8EB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258450-1FA4-1F49-A818-1D04433D44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7BF2AB-A933-EC45-B2DF-EDEEDB6740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5FDDCB-62E0-FF40-B845-03C9D76F2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3B2B9-81F5-3948-B353-6CEDF060056B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AAF2F-310B-A144-801C-8D4D701E2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15755D-AFE1-5C42-BE12-00FCC780A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82995-32CA-B541-AB48-D5C694254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958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07A6D-78FD-C943-868C-34AA241C4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BB6056-1249-B14A-A0ED-3E6A6FD5D5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5E9195-46E5-6A42-8F95-8D8C041DB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3B2B9-81F5-3948-B353-6CEDF060056B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E3D8D-1EE5-8743-BFFD-BEF52F8C6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C25E04-4201-5A49-824A-5D5360965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82995-32CA-B541-AB48-D5C694254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33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14BA2C-D038-A24A-AC0E-A2DF8749E1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7D61D9-EA1E-F048-BBBE-8045B47039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58ADDD-7CCC-D946-B79D-7F06E9547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3B2B9-81F5-3948-B353-6CEDF060056B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7BB5DB-8730-994A-A053-B0CE844AF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BFA9F6-CEC2-8B4C-A95C-95CCF008A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82995-32CA-B541-AB48-D5C694254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620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BF0FF6-211F-A842-8E44-7F3F4E00D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FC1052-0059-BD42-9EE6-F6682EA36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703A05-5016-4643-8BD9-5878115445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3B2B9-81F5-3948-B353-6CEDF060056B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46A3B1-B8FB-4345-8D73-07F848D15F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62F174-A4F6-574C-B7B5-A9983538B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82995-32CA-B541-AB48-D5C694254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999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F495124-B25B-9C45-8428-A29DD4478EA0}"/>
              </a:ext>
            </a:extLst>
          </p:cNvPr>
          <p:cNvSpPr/>
          <p:nvPr/>
        </p:nvSpPr>
        <p:spPr>
          <a:xfrm>
            <a:off x="1" y="0"/>
            <a:ext cx="12191999" cy="5664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500" b="1" dirty="0"/>
              <a:t> ( </a:t>
            </a:r>
            <a:r>
              <a:rPr lang="ne-NP" sz="3500" b="1" dirty="0"/>
              <a:t>भनु म कसरी हृदयको गहिराइ छुनूँ भयो येशुले)२</a:t>
            </a:r>
            <a:r>
              <a:rPr lang="en-US" sz="3500" b="1" dirty="0"/>
              <a:t>, </a:t>
            </a:r>
            <a:r>
              <a:rPr lang="ne-NP" sz="3500" b="1" dirty="0"/>
              <a:t>येशुले..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/>
              <a:t>(</a:t>
            </a:r>
            <a:r>
              <a:rPr lang="en-US" sz="3500" b="1" dirty="0" err="1"/>
              <a:t>Bahnu</a:t>
            </a:r>
            <a:r>
              <a:rPr lang="en-US" sz="3500" b="1" dirty="0"/>
              <a:t> Ma </a:t>
            </a:r>
            <a:r>
              <a:rPr lang="en-US" sz="3500" b="1" dirty="0" err="1"/>
              <a:t>Kasari</a:t>
            </a:r>
            <a:r>
              <a:rPr lang="en-US" sz="3500" b="1" dirty="0"/>
              <a:t> </a:t>
            </a:r>
            <a:r>
              <a:rPr lang="en-US" sz="3500" b="1" dirty="0" err="1"/>
              <a:t>Hridyako</a:t>
            </a:r>
            <a:r>
              <a:rPr lang="en-US" sz="3500" b="1" dirty="0"/>
              <a:t> </a:t>
            </a:r>
            <a:r>
              <a:rPr lang="en-US" sz="3500" b="1" dirty="0" err="1"/>
              <a:t>Gahiraai</a:t>
            </a:r>
            <a:r>
              <a:rPr lang="en-US" sz="3500" b="1" dirty="0"/>
              <a:t> </a:t>
            </a:r>
            <a:r>
              <a:rPr lang="en-US" sz="3500" b="1" dirty="0" err="1"/>
              <a:t>Chunu</a:t>
            </a:r>
            <a:r>
              <a:rPr lang="en-US" sz="3500" b="1" dirty="0"/>
              <a:t> </a:t>
            </a:r>
            <a:r>
              <a:rPr lang="en-US" sz="3500" b="1" dirty="0" err="1"/>
              <a:t>Bho</a:t>
            </a:r>
            <a:r>
              <a:rPr lang="en-US" sz="3500" b="1" dirty="0"/>
              <a:t> </a:t>
            </a:r>
            <a:r>
              <a:rPr lang="en-US" sz="3500" b="1" dirty="0" err="1"/>
              <a:t>Yeshule</a:t>
            </a:r>
            <a:r>
              <a:rPr lang="en-US" sz="3500" b="1" dirty="0"/>
              <a:t>) 2, </a:t>
            </a:r>
            <a:r>
              <a:rPr lang="en-US" sz="3500" b="1" dirty="0" err="1"/>
              <a:t>Yeshule</a:t>
            </a:r>
            <a:r>
              <a:rPr lang="en-US" sz="3500" b="1" dirty="0"/>
              <a:t>…. </a:t>
            </a:r>
          </a:p>
          <a:p>
            <a:pPr algn="ctr">
              <a:lnSpc>
                <a:spcPct val="150000"/>
              </a:lnSpc>
            </a:pPr>
            <a:r>
              <a:rPr lang="en-US" sz="3500" b="1" dirty="0"/>
              <a:t>( </a:t>
            </a:r>
            <a:r>
              <a:rPr lang="ne-NP" sz="3500" b="1" dirty="0"/>
              <a:t>जीवन को बाटोयो अन्धयारो थियो जो भर्नु भयो ज्योतिले )२</a:t>
            </a:r>
            <a:r>
              <a:rPr lang="en-US" sz="3500" b="1" dirty="0"/>
              <a:t>, </a:t>
            </a:r>
            <a:r>
              <a:rPr lang="ne-NP" sz="3500" b="1" dirty="0"/>
              <a:t>ज्योतिले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/>
              <a:t>(</a:t>
            </a:r>
            <a:r>
              <a:rPr lang="en-US" sz="3500" b="1" dirty="0" err="1"/>
              <a:t>Jiwanko</a:t>
            </a:r>
            <a:r>
              <a:rPr lang="en-US" sz="3500" b="1" dirty="0"/>
              <a:t> </a:t>
            </a:r>
            <a:r>
              <a:rPr lang="en-US" sz="3500" b="1" dirty="0" err="1"/>
              <a:t>Baato</a:t>
            </a:r>
            <a:r>
              <a:rPr lang="en-US" sz="3500" b="1" dirty="0"/>
              <a:t> </a:t>
            </a:r>
            <a:r>
              <a:rPr lang="en-US" sz="3500" b="1" dirty="0" err="1"/>
              <a:t>Yo</a:t>
            </a:r>
            <a:r>
              <a:rPr lang="en-US" sz="3500" b="1" dirty="0"/>
              <a:t>, </a:t>
            </a:r>
            <a:r>
              <a:rPr lang="en-US" sz="3500" b="1" dirty="0" err="1"/>
              <a:t>Adhyaaro</a:t>
            </a:r>
            <a:r>
              <a:rPr lang="en-US" sz="3500" b="1" dirty="0"/>
              <a:t> </a:t>
            </a:r>
            <a:r>
              <a:rPr lang="en-US" sz="3500" b="1" dirty="0" err="1"/>
              <a:t>Thiyo</a:t>
            </a:r>
            <a:r>
              <a:rPr lang="en-US" sz="3500" b="1" dirty="0"/>
              <a:t> Jo, </a:t>
            </a:r>
            <a:r>
              <a:rPr lang="en-US" sz="3500" b="1" dirty="0" err="1"/>
              <a:t>Bharnu</a:t>
            </a:r>
            <a:r>
              <a:rPr lang="en-US" sz="3500" b="1" dirty="0"/>
              <a:t> </a:t>
            </a:r>
            <a:r>
              <a:rPr lang="en-US" sz="3500" b="1" dirty="0" err="1"/>
              <a:t>Bhyo</a:t>
            </a:r>
            <a:r>
              <a:rPr lang="en-US" sz="3500" b="1" dirty="0"/>
              <a:t> </a:t>
            </a:r>
            <a:r>
              <a:rPr lang="en-US" sz="3500" b="1" dirty="0" err="1"/>
              <a:t>Jyotile</a:t>
            </a:r>
            <a:r>
              <a:rPr lang="en-US" sz="3500" b="1" dirty="0"/>
              <a:t> )2,  </a:t>
            </a:r>
            <a:r>
              <a:rPr lang="en-US" sz="3500" b="1" dirty="0" err="1"/>
              <a:t>Jyotile</a:t>
            </a:r>
            <a:r>
              <a:rPr lang="en-US" sz="3500" b="1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134995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E6913E1-9422-324D-9013-62F1728FA343}"/>
              </a:ext>
            </a:extLst>
          </p:cNvPr>
          <p:cNvSpPr/>
          <p:nvPr/>
        </p:nvSpPr>
        <p:spPr>
          <a:xfrm>
            <a:off x="-184029" y="283888"/>
            <a:ext cx="12191999" cy="70757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/>
              <a:t>{ (</a:t>
            </a:r>
            <a:r>
              <a:rPr lang="ne-NP" sz="4000" b="1" dirty="0"/>
              <a:t>यसैले जोडीन्छु तिमीसंग बाच्ने आधार तिमी नै हौ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/>
              <a:t>(</a:t>
            </a:r>
            <a:r>
              <a:rPr lang="en-US" sz="4000" b="1" dirty="0" err="1"/>
              <a:t>Yehsaile</a:t>
            </a:r>
            <a:r>
              <a:rPr lang="en-US" sz="4000" b="1" dirty="0"/>
              <a:t> </a:t>
            </a:r>
            <a:r>
              <a:rPr lang="en-US" sz="4000" b="1" dirty="0" err="1"/>
              <a:t>Jodinchu</a:t>
            </a:r>
            <a:r>
              <a:rPr lang="en-US" sz="4000" b="1" dirty="0"/>
              <a:t> </a:t>
            </a:r>
            <a:r>
              <a:rPr lang="en-US" sz="4000" b="1" dirty="0" err="1"/>
              <a:t>Timi</a:t>
            </a:r>
            <a:r>
              <a:rPr lang="en-US" sz="4000" b="1" dirty="0"/>
              <a:t> Sanga, </a:t>
            </a:r>
            <a:r>
              <a:rPr lang="en-US" sz="4000" b="1" dirty="0" err="1"/>
              <a:t>Bachnaiadhaar</a:t>
            </a:r>
            <a:r>
              <a:rPr lang="en-US" sz="4000" b="1" dirty="0"/>
              <a:t> </a:t>
            </a:r>
            <a:r>
              <a:rPr lang="en-US" sz="4000" b="1" dirty="0" err="1"/>
              <a:t>Timi</a:t>
            </a:r>
            <a:r>
              <a:rPr lang="en-US" sz="4000" b="1" dirty="0"/>
              <a:t> </a:t>
            </a:r>
            <a:r>
              <a:rPr lang="en-US" sz="4000" b="1" dirty="0" err="1"/>
              <a:t>Nai</a:t>
            </a:r>
            <a:r>
              <a:rPr lang="en-US" sz="4000" b="1" dirty="0"/>
              <a:t> </a:t>
            </a:r>
            <a:r>
              <a:rPr lang="en-US" sz="4000" b="1" dirty="0" err="1"/>
              <a:t>Hau</a:t>
            </a:r>
            <a:r>
              <a:rPr lang="en-US" sz="40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ne-NP" sz="4000" b="1" dirty="0"/>
              <a:t> मेटिन्छ गहिरो तृष्णा मेरो</a:t>
            </a:r>
            <a:r>
              <a:rPr lang="en-US" sz="4000" b="1" dirty="0"/>
              <a:t>, (</a:t>
            </a:r>
            <a:r>
              <a:rPr lang="ne-NP" sz="4000" b="1" dirty="0"/>
              <a:t>पिउने इनार तिमी नै हौ)२</a:t>
            </a:r>
            <a:r>
              <a:rPr lang="en-US" sz="4000" b="1" dirty="0"/>
              <a:t>]2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 </a:t>
            </a:r>
            <a:r>
              <a:rPr lang="en-US" sz="4000" b="1" dirty="0" err="1"/>
              <a:t>Metincha</a:t>
            </a:r>
            <a:r>
              <a:rPr lang="en-US" sz="4000" b="1" dirty="0"/>
              <a:t> </a:t>
            </a:r>
            <a:r>
              <a:rPr lang="en-US" sz="4000" b="1" dirty="0" err="1"/>
              <a:t>Gahiro</a:t>
            </a:r>
            <a:r>
              <a:rPr lang="en-US" sz="4000" b="1" dirty="0"/>
              <a:t> </a:t>
            </a:r>
            <a:r>
              <a:rPr lang="en-US" sz="4000" b="1" dirty="0" err="1"/>
              <a:t>Trishnaa</a:t>
            </a:r>
            <a:r>
              <a:rPr lang="en-US" sz="4000" b="1" dirty="0"/>
              <a:t> Mero </a:t>
            </a:r>
          </a:p>
          <a:p>
            <a:pPr algn="ctr">
              <a:lnSpc>
                <a:spcPct val="150000"/>
              </a:lnSpc>
            </a:pPr>
            <a:r>
              <a:rPr lang="en-US" sz="4000" b="1" dirty="0" err="1"/>
              <a:t>Piune</a:t>
            </a:r>
            <a:r>
              <a:rPr lang="en-US" sz="4000" b="1" dirty="0"/>
              <a:t> </a:t>
            </a:r>
            <a:r>
              <a:rPr lang="en-US" sz="4000" b="1" dirty="0" err="1"/>
              <a:t>Inaar</a:t>
            </a:r>
            <a:r>
              <a:rPr lang="en-US" sz="4000" b="1" dirty="0"/>
              <a:t> </a:t>
            </a:r>
            <a:r>
              <a:rPr lang="en-US" sz="4000" b="1" dirty="0" err="1"/>
              <a:t>Timi</a:t>
            </a:r>
            <a:r>
              <a:rPr lang="en-US" sz="4000" b="1" dirty="0"/>
              <a:t> </a:t>
            </a:r>
            <a:r>
              <a:rPr lang="en-US" sz="4000" b="1" dirty="0" err="1"/>
              <a:t>Nai</a:t>
            </a:r>
            <a:r>
              <a:rPr lang="en-US" sz="4000" b="1" dirty="0"/>
              <a:t> </a:t>
            </a:r>
            <a:r>
              <a:rPr lang="en-US" sz="4000" b="1" dirty="0" err="1"/>
              <a:t>Hau</a:t>
            </a:r>
            <a:r>
              <a:rPr lang="en-US" sz="4000" b="1" dirty="0"/>
              <a:t>,  </a:t>
            </a:r>
            <a:r>
              <a:rPr lang="en-US" sz="4000" b="1" dirty="0" err="1"/>
              <a:t>Piune</a:t>
            </a:r>
            <a:r>
              <a:rPr lang="en-US" sz="4000" b="1" dirty="0"/>
              <a:t> </a:t>
            </a:r>
            <a:r>
              <a:rPr lang="en-US" sz="4000" b="1" dirty="0" err="1"/>
              <a:t>Inaar</a:t>
            </a:r>
            <a:r>
              <a:rPr lang="en-US" sz="4000" b="1" dirty="0"/>
              <a:t> </a:t>
            </a:r>
            <a:r>
              <a:rPr lang="en-US" sz="4000" b="1" dirty="0" err="1"/>
              <a:t>Timinai</a:t>
            </a:r>
            <a:r>
              <a:rPr lang="en-US" sz="4000" b="1" dirty="0"/>
              <a:t> </a:t>
            </a:r>
            <a:r>
              <a:rPr lang="en-US" sz="4000" b="1" dirty="0" err="1"/>
              <a:t>Hau</a:t>
            </a:r>
            <a:r>
              <a:rPr lang="en-US" sz="4000" b="1" dirty="0"/>
              <a:t>)2 </a:t>
            </a:r>
          </a:p>
          <a:p>
            <a:pPr algn="ctr"/>
            <a:endParaRPr lang="en-US" sz="4000" b="1" dirty="0"/>
          </a:p>
          <a:p>
            <a:pPr algn="ctr">
              <a:lnSpc>
                <a:spcPct val="150000"/>
              </a:lnSpc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572919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B9366BB-631D-D944-9F5E-B75C7E7D548C}"/>
              </a:ext>
            </a:extLst>
          </p:cNvPr>
          <p:cNvSpPr/>
          <p:nvPr/>
        </p:nvSpPr>
        <p:spPr>
          <a:xfrm>
            <a:off x="-1615" y="-200304"/>
            <a:ext cx="12191999" cy="8218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 </a:t>
            </a:r>
          </a:p>
          <a:p>
            <a:pPr algn="ctr">
              <a:lnSpc>
                <a:spcPct val="150000"/>
              </a:lnSpc>
            </a:pPr>
            <a:r>
              <a:rPr lang="en-US" sz="4500" b="1" dirty="0"/>
              <a:t>( </a:t>
            </a:r>
            <a:r>
              <a:rPr lang="ne-NP" sz="4500" b="1" dirty="0"/>
              <a:t>तिमीले जस्तो कसैले मेटाउदैन तृष्णा </a:t>
            </a:r>
            <a:endParaRPr lang="en-US" sz="4500" b="1" dirty="0"/>
          </a:p>
          <a:p>
            <a:pPr algn="ctr">
              <a:lnSpc>
                <a:spcPct val="150000"/>
              </a:lnSpc>
            </a:pPr>
            <a:r>
              <a:rPr lang="en-US" sz="4500" b="1" dirty="0"/>
              <a:t>(</a:t>
            </a:r>
            <a:r>
              <a:rPr lang="en-US" sz="4500" b="1" dirty="0" err="1"/>
              <a:t>Timile</a:t>
            </a:r>
            <a:r>
              <a:rPr lang="en-US" sz="4500" b="1" dirty="0"/>
              <a:t> </a:t>
            </a:r>
            <a:r>
              <a:rPr lang="en-US" sz="4500" b="1" dirty="0" err="1"/>
              <a:t>Jasto</a:t>
            </a:r>
            <a:r>
              <a:rPr lang="en-US" sz="4500" b="1" dirty="0"/>
              <a:t> </a:t>
            </a:r>
            <a:r>
              <a:rPr lang="en-US" sz="4500" b="1" dirty="0" err="1"/>
              <a:t>Kasaile</a:t>
            </a:r>
            <a:r>
              <a:rPr lang="en-US" sz="4500" b="1" dirty="0"/>
              <a:t>, </a:t>
            </a:r>
            <a:r>
              <a:rPr lang="en-US" sz="4500" b="1" dirty="0" err="1"/>
              <a:t>Mataudaina</a:t>
            </a:r>
            <a:r>
              <a:rPr lang="en-US" sz="4500" b="1" dirty="0"/>
              <a:t> </a:t>
            </a:r>
            <a:r>
              <a:rPr lang="en-US" sz="4500" b="1" dirty="0" err="1"/>
              <a:t>Trishnaa</a:t>
            </a:r>
            <a:r>
              <a:rPr lang="en-US" sz="45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ne-NP" sz="4500" b="1" dirty="0"/>
              <a:t>तिमीले जस्तो कसैले छुदैन यो हृदयलाई )२</a:t>
            </a:r>
            <a:endParaRPr lang="en-US" sz="4500" b="1" dirty="0"/>
          </a:p>
          <a:p>
            <a:pPr algn="ctr">
              <a:lnSpc>
                <a:spcPct val="150000"/>
              </a:lnSpc>
            </a:pPr>
            <a:r>
              <a:rPr lang="en-US" sz="4500" b="1" dirty="0" err="1"/>
              <a:t>Timile</a:t>
            </a:r>
            <a:r>
              <a:rPr lang="en-US" sz="4500" b="1" dirty="0"/>
              <a:t> </a:t>
            </a:r>
            <a:r>
              <a:rPr lang="en-US" sz="4500" b="1" dirty="0" err="1"/>
              <a:t>Jasto</a:t>
            </a:r>
            <a:r>
              <a:rPr lang="en-US" sz="4500" b="1" dirty="0"/>
              <a:t> </a:t>
            </a:r>
            <a:r>
              <a:rPr lang="en-US" sz="4500" b="1" dirty="0" err="1"/>
              <a:t>Kasaile</a:t>
            </a:r>
            <a:r>
              <a:rPr lang="en-US" sz="4500" b="1" dirty="0"/>
              <a:t>, </a:t>
            </a:r>
            <a:r>
              <a:rPr lang="en-US" sz="4500" b="1" dirty="0" err="1"/>
              <a:t>Chudain</a:t>
            </a:r>
            <a:r>
              <a:rPr lang="en-US" sz="4500" b="1" dirty="0"/>
              <a:t> </a:t>
            </a:r>
            <a:r>
              <a:rPr lang="en-US" sz="4500" b="1" dirty="0" err="1"/>
              <a:t>Yo</a:t>
            </a:r>
            <a:r>
              <a:rPr lang="en-US" sz="4500" b="1" dirty="0"/>
              <a:t>  </a:t>
            </a:r>
            <a:r>
              <a:rPr lang="en-US" sz="4500" b="1" dirty="0" err="1"/>
              <a:t>Hridya</a:t>
            </a:r>
            <a:r>
              <a:rPr lang="en-US" sz="4500" b="1" dirty="0"/>
              <a:t> </a:t>
            </a:r>
            <a:r>
              <a:rPr lang="en-US" sz="4500" b="1" dirty="0" err="1"/>
              <a:t>laai</a:t>
            </a:r>
            <a:r>
              <a:rPr lang="en-US" sz="45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4500" b="1" dirty="0" err="1"/>
              <a:t>Jati</a:t>
            </a:r>
            <a:r>
              <a:rPr lang="en-US" sz="4500" b="1" dirty="0"/>
              <a:t> </a:t>
            </a:r>
            <a:r>
              <a:rPr lang="en-US" sz="4500" b="1" dirty="0" err="1"/>
              <a:t>Gahirinchu</a:t>
            </a:r>
            <a:r>
              <a:rPr lang="en-US" sz="4500" b="1" dirty="0"/>
              <a:t> Ma, </a:t>
            </a:r>
            <a:r>
              <a:rPr lang="en-US" sz="4500" b="1" dirty="0" err="1"/>
              <a:t>Aafailaai</a:t>
            </a:r>
            <a:r>
              <a:rPr lang="en-US" sz="4500" b="1" dirty="0"/>
              <a:t> </a:t>
            </a:r>
            <a:r>
              <a:rPr lang="en-US" sz="4500" b="1" dirty="0" err="1"/>
              <a:t>Hraauchu</a:t>
            </a:r>
            <a:r>
              <a:rPr lang="en-US" sz="45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en-US" sz="4500" b="1" dirty="0" err="1"/>
              <a:t>afailaai</a:t>
            </a:r>
            <a:r>
              <a:rPr lang="en-US" sz="4500" b="1" dirty="0"/>
              <a:t>  </a:t>
            </a:r>
            <a:r>
              <a:rPr lang="en-US" sz="4500" b="1" dirty="0" err="1"/>
              <a:t>Hraaudaa</a:t>
            </a:r>
            <a:r>
              <a:rPr lang="en-US" sz="4500" b="1" dirty="0"/>
              <a:t> Ma, </a:t>
            </a:r>
            <a:r>
              <a:rPr lang="en-US" sz="4500" b="1" dirty="0" err="1"/>
              <a:t>Timilaai</a:t>
            </a:r>
            <a:r>
              <a:rPr lang="en-US" sz="4500" b="1" dirty="0"/>
              <a:t> </a:t>
            </a:r>
            <a:r>
              <a:rPr lang="en-US" sz="4500" b="1" dirty="0" err="1"/>
              <a:t>Vetauchu</a:t>
            </a:r>
            <a:r>
              <a:rPr lang="en-US" sz="4500" b="1" dirty="0"/>
              <a:t> </a:t>
            </a:r>
          </a:p>
          <a:p>
            <a:pPr algn="ctr">
              <a:lnSpc>
                <a:spcPct val="150000"/>
              </a:lnSpc>
            </a:pPr>
            <a:endParaRPr lang="en-US" sz="3200" b="1" dirty="0"/>
          </a:p>
          <a:p>
            <a:pPr algn="ctr">
              <a:lnSpc>
                <a:spcPct val="150000"/>
              </a:lnSpc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538804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E65D567-2526-0742-8F6B-572B32761719}"/>
              </a:ext>
            </a:extLst>
          </p:cNvPr>
          <p:cNvSpPr txBox="1">
            <a:spLocks/>
          </p:cNvSpPr>
          <p:nvPr/>
        </p:nvSpPr>
        <p:spPr>
          <a:xfrm>
            <a:off x="0" y="4194465"/>
            <a:ext cx="12051323" cy="3429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en-US" sz="3000" b="1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B251A34-592D-444F-B197-1B3794611B84}"/>
              </a:ext>
            </a:extLst>
          </p:cNvPr>
          <p:cNvSpPr txBox="1">
            <a:spLocks/>
          </p:cNvSpPr>
          <p:nvPr/>
        </p:nvSpPr>
        <p:spPr>
          <a:xfrm>
            <a:off x="394198" y="3520880"/>
            <a:ext cx="11796712" cy="62865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4500" dirty="0"/>
              <a:t> </a:t>
            </a:r>
            <a:br>
              <a:rPr lang="en-US" sz="4500" dirty="0"/>
            </a:br>
            <a:endParaRPr lang="en-US" sz="45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EBBB612-C883-534E-B9C1-C6DCF06723E6}"/>
              </a:ext>
            </a:extLst>
          </p:cNvPr>
          <p:cNvSpPr/>
          <p:nvPr/>
        </p:nvSpPr>
        <p:spPr>
          <a:xfrm>
            <a:off x="-139586" y="348773"/>
            <a:ext cx="12190909" cy="79839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en-US" sz="4000" b="1" dirty="0"/>
              <a:t>{ (</a:t>
            </a:r>
            <a:r>
              <a:rPr lang="ne-NP" sz="4000" b="1" dirty="0"/>
              <a:t>यसैले जोडीन्छु तिमीसंग बाच्ने आधार तिमी नै हौ 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/>
              <a:t>(</a:t>
            </a:r>
            <a:r>
              <a:rPr lang="en-US" sz="4000" b="1" dirty="0" err="1"/>
              <a:t>Yehsaile</a:t>
            </a:r>
            <a:r>
              <a:rPr lang="en-US" sz="4000" b="1" dirty="0"/>
              <a:t> </a:t>
            </a:r>
            <a:r>
              <a:rPr lang="en-US" sz="4000" b="1" dirty="0" err="1"/>
              <a:t>Jodinchu</a:t>
            </a:r>
            <a:r>
              <a:rPr lang="en-US" sz="4000" b="1" dirty="0"/>
              <a:t> </a:t>
            </a:r>
            <a:r>
              <a:rPr lang="en-US" sz="4000" b="1" dirty="0" err="1"/>
              <a:t>Timi</a:t>
            </a:r>
            <a:r>
              <a:rPr lang="en-US" sz="4000" b="1" dirty="0"/>
              <a:t> Sanga, </a:t>
            </a:r>
            <a:r>
              <a:rPr lang="en-US" sz="4000" b="1" dirty="0" err="1"/>
              <a:t>Bachnaiadhaar</a:t>
            </a:r>
            <a:r>
              <a:rPr lang="en-US" sz="4000" b="1" dirty="0"/>
              <a:t> </a:t>
            </a:r>
            <a:r>
              <a:rPr lang="en-US" sz="4000" b="1" dirty="0" err="1"/>
              <a:t>Timi</a:t>
            </a:r>
            <a:r>
              <a:rPr lang="en-US" sz="4000" b="1" dirty="0"/>
              <a:t> </a:t>
            </a:r>
            <a:r>
              <a:rPr lang="en-US" sz="4000" b="1" dirty="0" err="1"/>
              <a:t>Nai</a:t>
            </a:r>
            <a:r>
              <a:rPr lang="en-US" sz="4000" b="1" dirty="0"/>
              <a:t> </a:t>
            </a:r>
            <a:r>
              <a:rPr lang="en-US" sz="4000" b="1" dirty="0" err="1"/>
              <a:t>Hau</a:t>
            </a:r>
            <a:r>
              <a:rPr lang="en-US" sz="40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ne-NP" sz="4000" b="1" dirty="0"/>
              <a:t>मेटिन्छ गहिरो तृष्णा मेरो</a:t>
            </a:r>
            <a:r>
              <a:rPr lang="en-US" sz="4000" b="1" dirty="0"/>
              <a:t>, (</a:t>
            </a:r>
            <a:r>
              <a:rPr lang="ne-NP" sz="4000" b="1" dirty="0"/>
              <a:t>पिउने इनार तिमी नै हौ )२</a:t>
            </a:r>
            <a:r>
              <a:rPr lang="en-US" sz="4000" b="1" dirty="0"/>
              <a:t>, </a:t>
            </a:r>
            <a:r>
              <a:rPr lang="en-US" sz="4000" b="1" dirty="0" err="1"/>
              <a:t>Metincha</a:t>
            </a:r>
            <a:r>
              <a:rPr lang="en-US" sz="4000" b="1" dirty="0"/>
              <a:t> </a:t>
            </a:r>
            <a:r>
              <a:rPr lang="en-US" sz="4000" b="1" dirty="0" err="1"/>
              <a:t>Gahiro</a:t>
            </a:r>
            <a:r>
              <a:rPr lang="en-US" sz="4000" b="1" dirty="0"/>
              <a:t> </a:t>
            </a:r>
            <a:r>
              <a:rPr lang="en-US" sz="4000" b="1" dirty="0" err="1"/>
              <a:t>Trishnaa</a:t>
            </a:r>
            <a:r>
              <a:rPr lang="en-US" sz="4000" b="1" dirty="0"/>
              <a:t> Mero </a:t>
            </a:r>
          </a:p>
          <a:p>
            <a:pPr algn="ctr">
              <a:lnSpc>
                <a:spcPct val="150000"/>
              </a:lnSpc>
            </a:pPr>
            <a:r>
              <a:rPr lang="en-US" sz="4000" b="1" dirty="0" err="1"/>
              <a:t>Piune</a:t>
            </a:r>
            <a:r>
              <a:rPr lang="en-US" sz="4000" b="1" dirty="0"/>
              <a:t> </a:t>
            </a:r>
            <a:r>
              <a:rPr lang="en-US" sz="4000" b="1" dirty="0" err="1"/>
              <a:t>Inaar</a:t>
            </a:r>
            <a:r>
              <a:rPr lang="en-US" sz="4000" b="1" dirty="0"/>
              <a:t> </a:t>
            </a:r>
            <a:r>
              <a:rPr lang="en-US" sz="4000" b="1" dirty="0" err="1"/>
              <a:t>Timi</a:t>
            </a:r>
            <a:r>
              <a:rPr lang="en-US" sz="4000" b="1" dirty="0"/>
              <a:t> </a:t>
            </a:r>
            <a:r>
              <a:rPr lang="en-US" sz="4000" b="1" dirty="0" err="1"/>
              <a:t>Nai</a:t>
            </a:r>
            <a:r>
              <a:rPr lang="en-US" sz="4000" b="1" dirty="0"/>
              <a:t> </a:t>
            </a:r>
            <a:r>
              <a:rPr lang="en-US" sz="4000" b="1" dirty="0" err="1"/>
              <a:t>Hau</a:t>
            </a:r>
            <a:r>
              <a:rPr lang="en-US" sz="4000" b="1" dirty="0"/>
              <a:t>, </a:t>
            </a:r>
            <a:r>
              <a:rPr lang="en-US" sz="4000" b="1" dirty="0" err="1"/>
              <a:t>Piune</a:t>
            </a:r>
            <a:r>
              <a:rPr lang="en-US" sz="4000" b="1" dirty="0"/>
              <a:t> </a:t>
            </a:r>
            <a:r>
              <a:rPr lang="en-US" sz="4000" b="1" dirty="0" err="1"/>
              <a:t>Inaar</a:t>
            </a:r>
            <a:r>
              <a:rPr lang="en-US" sz="4000" b="1" dirty="0"/>
              <a:t> </a:t>
            </a:r>
            <a:r>
              <a:rPr lang="en-US" sz="4000" b="1" dirty="0" err="1"/>
              <a:t>Timinai</a:t>
            </a:r>
            <a:r>
              <a:rPr lang="en-US" sz="4000" b="1" dirty="0"/>
              <a:t> </a:t>
            </a:r>
            <a:r>
              <a:rPr lang="en-US" sz="4000" b="1" dirty="0" err="1"/>
              <a:t>Hau</a:t>
            </a:r>
            <a:r>
              <a:rPr lang="en-US" sz="4000" b="1" dirty="0"/>
              <a:t>)2</a:t>
            </a:r>
          </a:p>
          <a:p>
            <a:pPr algn="ctr"/>
            <a:r>
              <a:rPr lang="en-US" sz="4000" b="1" dirty="0"/>
              <a:t> </a:t>
            </a:r>
          </a:p>
          <a:p>
            <a:pPr algn="ctr">
              <a:lnSpc>
                <a:spcPct val="150000"/>
              </a:lnSpc>
            </a:pP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40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1233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211</Words>
  <Application>Microsoft Macintosh PowerPoint</Application>
  <PresentationFormat>Widescreen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BLACK LIVES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2021-09-06T03:03:55Z</dcterms:created>
  <dcterms:modified xsi:type="dcterms:W3CDTF">2021-09-06T03:10:45Z</dcterms:modified>
</cp:coreProperties>
</file>