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90" r:id="rId2"/>
    <p:sldId id="413" r:id="rId3"/>
    <p:sldId id="41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60"/>
    <p:restoredTop sz="95775"/>
  </p:normalViewPr>
  <p:slideViewPr>
    <p:cSldViewPr snapToGrid="0" snapToObjects="1">
      <p:cViewPr varScale="1">
        <p:scale>
          <a:sx n="53" d="100"/>
          <a:sy n="53" d="100"/>
        </p:scale>
        <p:origin x="192" y="1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7EAF-CDD8-1142-890F-5C53663C96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634511-85FF-8D4E-A4CA-CA66798345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0DB175-6B1E-4A4B-B901-29835F785119}"/>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699BC34D-8855-244B-9675-DEC1B4C85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94A4D-CFED-EF49-A8AC-E04CE785E7A9}"/>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363751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F19DC-AC9A-3940-B446-55EF7E1131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C00448-7E6C-E647-B715-3AF7535A18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B13AB3-510E-F747-8CCD-0FE482C64D9D}"/>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D67DEE12-C45B-FC4C-8F20-DB1B259608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E9E75C-338A-354B-A398-64AED386E038}"/>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225318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87348-49BB-2E42-93D2-A8ED6FB34F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77F535-104F-0A4A-B07A-10D95300D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2B19AF-824A-9E40-936E-3C1497629A3D}"/>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6BE4024A-E8B9-4943-8848-7B67E271E9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6A4668-F227-5E48-B97B-5ABE62FE36A3}"/>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47683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BB640-9C2E-E945-93D5-C51A7B46F6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E9825D-D518-5148-8E03-277748D135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C695CF-3806-CC4B-B67B-35124686A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A87238-C226-6443-8B0D-9E67AB5AAE3F}"/>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6" name="Footer Placeholder 5">
            <a:extLst>
              <a:ext uri="{FF2B5EF4-FFF2-40B4-BE49-F238E27FC236}">
                <a16:creationId xmlns:a16="http://schemas.microsoft.com/office/drawing/2014/main" id="{3BE8496B-F6AB-6F4E-B341-0453EC620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1B698-54F6-0F4B-BA72-9C2D62826788}"/>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3941237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27F9-235F-3E4F-AC5D-EB3790CCBD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5416F6-FBC8-9342-BA67-28329A3581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941A5C-68BA-1E4E-9675-BBCD18B50A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769D5B-78A3-9045-A10A-9F7B5CD3FD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46FF70-3B0A-C146-9A11-67CE79593E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FEC56E-1A06-2849-BB65-98EE489FACFA}"/>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8" name="Footer Placeholder 7">
            <a:extLst>
              <a:ext uri="{FF2B5EF4-FFF2-40B4-BE49-F238E27FC236}">
                <a16:creationId xmlns:a16="http://schemas.microsoft.com/office/drawing/2014/main" id="{D3255478-8BC7-3948-9717-BD28CCCC65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B32014-5836-5F4E-8B02-4207917012CF}"/>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2222206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F3E94-7844-2E41-A9A8-D14E437133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938FCE-3B39-184E-8A07-7052642AEF44}"/>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4" name="Footer Placeholder 3">
            <a:extLst>
              <a:ext uri="{FF2B5EF4-FFF2-40B4-BE49-F238E27FC236}">
                <a16:creationId xmlns:a16="http://schemas.microsoft.com/office/drawing/2014/main" id="{63841369-01B2-EE4A-8239-B417E4A31A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CC155E-DB05-B34D-97D5-0BDF1229BDAB}"/>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1390039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83C256-B13A-FD4C-85FA-1FC43C782D06}"/>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3" name="Footer Placeholder 2">
            <a:extLst>
              <a:ext uri="{FF2B5EF4-FFF2-40B4-BE49-F238E27FC236}">
                <a16:creationId xmlns:a16="http://schemas.microsoft.com/office/drawing/2014/main" id="{CCCFB7F1-CDC9-C04A-903E-C377A5F38E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373A6D-00EC-CE4C-91B3-3674F6BAFAF8}"/>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2963807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604DE-D3B2-3646-B95C-CEB5587D2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15E1A5-CFC6-2B4D-B11D-F517C619A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6AFF49-EBD9-A449-9A6B-083136983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BB7E5-5DE6-0443-9F6E-A549C9ECD357}"/>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6" name="Footer Placeholder 5">
            <a:extLst>
              <a:ext uri="{FF2B5EF4-FFF2-40B4-BE49-F238E27FC236}">
                <a16:creationId xmlns:a16="http://schemas.microsoft.com/office/drawing/2014/main" id="{155CB297-00DA-8442-93D1-BAEBEBCCA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963AB-A79B-FF45-8B84-1B061DF17F7C}"/>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2472676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5026F-C6B4-AF48-B032-B2677BA5D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4E47DC-93C9-844C-B879-F65C6D167D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C742F2-6AE3-FA4C-9E36-A541743BD9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DF4643-C01C-F646-8AE8-2A27CDDA7F6E}"/>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6" name="Footer Placeholder 5">
            <a:extLst>
              <a:ext uri="{FF2B5EF4-FFF2-40B4-BE49-F238E27FC236}">
                <a16:creationId xmlns:a16="http://schemas.microsoft.com/office/drawing/2014/main" id="{0A62DE16-3F3E-4842-97E9-50AB18B39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AEF706-4E08-3048-82AD-3F60069AE895}"/>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231118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CBB28-C4F6-D845-9ED0-5D5C3158CB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C1EA4B-0C2B-1043-BF69-1146FFC2B5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AE93D-E906-EB45-B4F9-CD4A3DC73A94}"/>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1F1472C9-3434-AB48-9807-050ED8D7C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066C52-26F0-E741-89B6-4A2A707BF7ED}"/>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428642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371560-1814-DE48-AB1B-805E169156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B59304-4D91-E948-8AA4-3B35E85144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74421-080C-0A40-A907-D3A4C85C58A6}"/>
              </a:ext>
            </a:extLst>
          </p:cNvPr>
          <p:cNvSpPr>
            <a:spLocks noGrp="1"/>
          </p:cNvSpPr>
          <p:nvPr>
            <p:ph type="dt" sz="half" idx="10"/>
          </p:nvPr>
        </p:nvSpPr>
        <p:spPr/>
        <p:txBody>
          <a:body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1E61D9BF-15B1-8849-83F4-79E23C2855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3CDA6-4852-3840-B8D5-ADB21AAF862A}"/>
              </a:ext>
            </a:extLst>
          </p:cNvPr>
          <p:cNvSpPr>
            <a:spLocks noGrp="1"/>
          </p:cNvSpPr>
          <p:nvPr>
            <p:ph type="sldNum" sz="quarter" idx="12"/>
          </p:nvPr>
        </p:nvSpPr>
        <p:spPr/>
        <p:txBody>
          <a:bodyPr/>
          <a:lstStyle/>
          <a:p>
            <a:fld id="{1B10E2BF-050E-3346-9EB6-42EACE2B18A4}" type="slidenum">
              <a:rPr lang="en-US" smtClean="0"/>
              <a:t>‹#›</a:t>
            </a:fld>
            <a:endParaRPr lang="en-US"/>
          </a:p>
        </p:txBody>
      </p:sp>
    </p:spTree>
    <p:extLst>
      <p:ext uri="{BB962C8B-B14F-4D97-AF65-F5344CB8AC3E}">
        <p14:creationId xmlns:p14="http://schemas.microsoft.com/office/powerpoint/2010/main" val="111884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D88037-E27E-6143-B03A-30E04D3B15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71D0B2-1B5C-B741-A298-0F057BBD68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29142-4A0C-D648-87F0-E26CCEEAAA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3D415-B67A-1849-BB19-124636B915CC}" type="datetimeFigureOut">
              <a:rPr lang="en-US" smtClean="0"/>
              <a:t>9/5/21</a:t>
            </a:fld>
            <a:endParaRPr lang="en-US"/>
          </a:p>
        </p:txBody>
      </p:sp>
      <p:sp>
        <p:nvSpPr>
          <p:cNvPr id="5" name="Footer Placeholder 4">
            <a:extLst>
              <a:ext uri="{FF2B5EF4-FFF2-40B4-BE49-F238E27FC236}">
                <a16:creationId xmlns:a16="http://schemas.microsoft.com/office/drawing/2014/main" id="{2E69E6E4-0685-9D4E-998A-EF8A6F36A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901A61-C24A-984B-B397-D9ACC3EEFB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10E2BF-050E-3346-9EB6-42EACE2B18A4}" type="slidenum">
              <a:rPr lang="en-US" smtClean="0"/>
              <a:t>‹#›</a:t>
            </a:fld>
            <a:endParaRPr lang="en-US"/>
          </a:p>
        </p:txBody>
      </p:sp>
    </p:spTree>
    <p:extLst>
      <p:ext uri="{BB962C8B-B14F-4D97-AF65-F5344CB8AC3E}">
        <p14:creationId xmlns:p14="http://schemas.microsoft.com/office/powerpoint/2010/main" val="459237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6" name="Title 1">
            <a:extLst>
              <a:ext uri="{FF2B5EF4-FFF2-40B4-BE49-F238E27FC236}">
                <a16:creationId xmlns:a16="http://schemas.microsoft.com/office/drawing/2014/main" id="{71CC32C4-6319-A241-987C-8AEA280A5635}"/>
              </a:ext>
            </a:extLst>
          </p:cNvPr>
          <p:cNvSpPr>
            <a:spLocks noGrp="1"/>
          </p:cNvSpPr>
          <p:nvPr>
            <p:ph type="ctrTitle"/>
          </p:nvPr>
        </p:nvSpPr>
        <p:spPr>
          <a:xfrm>
            <a:off x="0" y="-200304"/>
            <a:ext cx="12337381" cy="7058304"/>
          </a:xfrm>
        </p:spPr>
        <p:txBody>
          <a:bodyPr>
            <a:noAutofit/>
          </a:bodyPr>
          <a:lstStyle/>
          <a:p>
            <a:pPr>
              <a:lnSpc>
                <a:spcPct val="150000"/>
              </a:lnSpc>
            </a:pPr>
            <a:br>
              <a:rPr lang="en-US" sz="4500" b="1" dirty="0"/>
            </a:br>
            <a:br>
              <a:rPr lang="en-US" sz="4500" b="1" dirty="0"/>
            </a:br>
            <a:r>
              <a:rPr lang="en-US" sz="4500" b="1" dirty="0"/>
              <a:t> (</a:t>
            </a:r>
            <a:r>
              <a:rPr lang="ne-NP" sz="4500" b="1" dirty="0"/>
              <a:t>भागेर कहाँ जाऊ म</a:t>
            </a:r>
            <a:r>
              <a:rPr lang="en-US" sz="4500" b="1" dirty="0"/>
              <a:t>, </a:t>
            </a:r>
            <a:r>
              <a:rPr lang="ne-NP" sz="4500" b="1" dirty="0"/>
              <a:t>अन्त्यमा तपाई नै चाहिन्छ</a:t>
            </a:r>
            <a:br>
              <a:rPr lang="en-US" sz="4500" b="1" dirty="0"/>
            </a:br>
            <a:r>
              <a:rPr lang="en-US" sz="4500" b="1" dirty="0"/>
              <a:t>( </a:t>
            </a:r>
            <a:r>
              <a:rPr lang="en-US" sz="4500" b="1" dirty="0" err="1"/>
              <a:t>Bhagera</a:t>
            </a:r>
            <a:r>
              <a:rPr lang="en-US" sz="4500" b="1" dirty="0"/>
              <a:t> Kaha </a:t>
            </a:r>
            <a:r>
              <a:rPr lang="en-US" sz="4500" b="1" dirty="0" err="1"/>
              <a:t>Jau</a:t>
            </a:r>
            <a:r>
              <a:rPr lang="en-US" sz="4500" b="1" dirty="0"/>
              <a:t> Ma, </a:t>
            </a:r>
            <a:r>
              <a:rPr lang="en-US" sz="4500" b="1" dirty="0" err="1"/>
              <a:t>Anantama</a:t>
            </a:r>
            <a:r>
              <a:rPr lang="en-US" sz="4500" b="1" dirty="0"/>
              <a:t> </a:t>
            </a:r>
            <a:r>
              <a:rPr lang="en-US" sz="4500" b="1" dirty="0" err="1"/>
              <a:t>Tapainai</a:t>
            </a:r>
            <a:r>
              <a:rPr lang="en-US" sz="4500" b="1" dirty="0"/>
              <a:t> </a:t>
            </a:r>
            <a:r>
              <a:rPr lang="en-US" sz="4500" b="1" dirty="0" err="1"/>
              <a:t>Chahincha</a:t>
            </a:r>
            <a:br>
              <a:rPr lang="en-US" sz="4500" b="1" dirty="0"/>
            </a:br>
            <a:r>
              <a:rPr lang="ne-NP" sz="4500" b="1" dirty="0"/>
              <a:t>लुकेर कहाँ लुकु म</a:t>
            </a:r>
            <a:r>
              <a:rPr lang="en-US" sz="4500" b="1" dirty="0"/>
              <a:t>, </a:t>
            </a:r>
            <a:r>
              <a:rPr lang="ne-NP" sz="4500" b="1" dirty="0"/>
              <a:t>ज्योति तपाई नै हुनहुन्छ )२ </a:t>
            </a:r>
            <a:br>
              <a:rPr lang="en-US" sz="4500" b="1" dirty="0"/>
            </a:br>
            <a:r>
              <a:rPr lang="en-US" sz="4500" b="1" dirty="0" err="1"/>
              <a:t>Lukaiyera</a:t>
            </a:r>
            <a:r>
              <a:rPr lang="en-US" sz="4500" b="1" dirty="0"/>
              <a:t> Kaha </a:t>
            </a:r>
            <a:r>
              <a:rPr lang="en-US" sz="4500" b="1" dirty="0" err="1"/>
              <a:t>Luku</a:t>
            </a:r>
            <a:r>
              <a:rPr lang="en-US" sz="4500" b="1" dirty="0"/>
              <a:t> Ma, Jyoti </a:t>
            </a:r>
            <a:r>
              <a:rPr lang="en-US" sz="4500" b="1" dirty="0" err="1"/>
              <a:t>Tapanai</a:t>
            </a:r>
            <a:r>
              <a:rPr lang="en-US" sz="4500" b="1" dirty="0"/>
              <a:t> </a:t>
            </a:r>
            <a:r>
              <a:rPr lang="en-US" sz="4500" b="1" dirty="0" err="1"/>
              <a:t>Hunuhuncha</a:t>
            </a:r>
            <a:r>
              <a:rPr lang="en-US" sz="4500" b="1" dirty="0"/>
              <a:t> )2</a:t>
            </a:r>
            <a:br>
              <a:rPr lang="en-US" sz="4500" b="1" dirty="0"/>
            </a:br>
            <a:endParaRPr lang="en-US" sz="4500" b="1" dirty="0"/>
          </a:p>
        </p:txBody>
      </p:sp>
    </p:spTree>
    <p:extLst>
      <p:ext uri="{BB962C8B-B14F-4D97-AF65-F5344CB8AC3E}">
        <p14:creationId xmlns:p14="http://schemas.microsoft.com/office/powerpoint/2010/main" val="294311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6" name="Title 1">
            <a:extLst>
              <a:ext uri="{FF2B5EF4-FFF2-40B4-BE49-F238E27FC236}">
                <a16:creationId xmlns:a16="http://schemas.microsoft.com/office/drawing/2014/main" id="{4CED3EA7-7209-8D41-A9A5-CD28EA10E756}"/>
              </a:ext>
            </a:extLst>
          </p:cNvPr>
          <p:cNvSpPr>
            <a:spLocks noGrp="1"/>
          </p:cNvSpPr>
          <p:nvPr>
            <p:ph type="ctrTitle"/>
          </p:nvPr>
        </p:nvSpPr>
        <p:spPr>
          <a:xfrm>
            <a:off x="-84362" y="1219200"/>
            <a:ext cx="12095018" cy="5638800"/>
          </a:xfrm>
        </p:spPr>
        <p:txBody>
          <a:bodyPr>
            <a:noAutofit/>
          </a:bodyPr>
          <a:lstStyle/>
          <a:p>
            <a:pPr>
              <a:lnSpc>
                <a:spcPct val="150000"/>
              </a:lnSpc>
            </a:pPr>
            <a:r>
              <a:rPr lang="en-US" sz="4400" b="1" dirty="0"/>
              <a:t>(</a:t>
            </a:r>
            <a:r>
              <a:rPr lang="ne-NP" sz="4400" b="1" dirty="0"/>
              <a:t>आकाशमा पनी तपाई</a:t>
            </a:r>
            <a:r>
              <a:rPr lang="en-US" sz="4400" b="1" dirty="0"/>
              <a:t>, </a:t>
            </a:r>
            <a:r>
              <a:rPr lang="ne-NP" sz="4400" b="1" dirty="0"/>
              <a:t>गहिराइमा पनी तपाई</a:t>
            </a:r>
            <a:br>
              <a:rPr lang="en-US" sz="4400" b="1" dirty="0"/>
            </a:br>
            <a:r>
              <a:rPr lang="en-US" sz="4400" b="1" dirty="0"/>
              <a:t>( </a:t>
            </a:r>
            <a:r>
              <a:rPr lang="en-US" sz="4400" b="1" dirty="0" err="1"/>
              <a:t>Akashma</a:t>
            </a:r>
            <a:r>
              <a:rPr lang="en-US" sz="4400" b="1" dirty="0"/>
              <a:t> </a:t>
            </a:r>
            <a:r>
              <a:rPr lang="en-US" sz="4400" b="1" dirty="0" err="1"/>
              <a:t>Pani</a:t>
            </a:r>
            <a:r>
              <a:rPr lang="en-US" sz="4400" b="1" dirty="0"/>
              <a:t> </a:t>
            </a:r>
            <a:r>
              <a:rPr lang="en-US" sz="4400" b="1" dirty="0" err="1"/>
              <a:t>Tapai</a:t>
            </a:r>
            <a:r>
              <a:rPr lang="en-US" sz="4400" b="1" dirty="0"/>
              <a:t>, </a:t>
            </a:r>
            <a:r>
              <a:rPr lang="en-US" sz="4400" b="1" dirty="0" err="1"/>
              <a:t>Gahiraima</a:t>
            </a:r>
            <a:r>
              <a:rPr lang="en-US" sz="4400" b="1" dirty="0"/>
              <a:t> </a:t>
            </a:r>
            <a:r>
              <a:rPr lang="en-US" sz="4400" b="1" dirty="0" err="1"/>
              <a:t>Pani</a:t>
            </a:r>
            <a:r>
              <a:rPr lang="en-US" sz="4400" b="1" dirty="0"/>
              <a:t> </a:t>
            </a:r>
            <a:r>
              <a:rPr lang="en-US" sz="4400" b="1" dirty="0" err="1"/>
              <a:t>Tapai</a:t>
            </a:r>
            <a:r>
              <a:rPr lang="en-US" sz="4400" b="1" dirty="0"/>
              <a:t> </a:t>
            </a:r>
            <a:br>
              <a:rPr lang="en-US" sz="4400" b="1" dirty="0"/>
            </a:br>
            <a:r>
              <a:rPr lang="ne-NP" sz="4200" b="1" dirty="0"/>
              <a:t> यो भिडमा पनी तपाई</a:t>
            </a:r>
            <a:r>
              <a:rPr lang="en-US" sz="4200" b="1" dirty="0"/>
              <a:t>, </a:t>
            </a:r>
            <a:r>
              <a:rPr lang="ne-NP" sz="4200" b="1" dirty="0"/>
              <a:t>एकान्तमा पनी तपाई हुनहुन्छ</a:t>
            </a:r>
            <a:br>
              <a:rPr lang="en-US" sz="4400" b="1" dirty="0"/>
            </a:br>
            <a:r>
              <a:rPr lang="ne-NP" sz="4400" b="1" dirty="0"/>
              <a:t> </a:t>
            </a:r>
            <a:r>
              <a:rPr lang="en-US" sz="4000" b="1" dirty="0" err="1"/>
              <a:t>Yo</a:t>
            </a:r>
            <a:r>
              <a:rPr lang="en-US" sz="4000" b="1" dirty="0"/>
              <a:t> </a:t>
            </a:r>
            <a:r>
              <a:rPr lang="en-US" sz="4000" b="1" dirty="0" err="1"/>
              <a:t>Vidma</a:t>
            </a:r>
            <a:r>
              <a:rPr lang="en-US" sz="4000" b="1" dirty="0"/>
              <a:t> </a:t>
            </a:r>
            <a:r>
              <a:rPr lang="en-US" sz="4000" b="1" dirty="0" err="1"/>
              <a:t>Pani</a:t>
            </a:r>
            <a:r>
              <a:rPr lang="en-US" sz="4000" b="1" dirty="0"/>
              <a:t> </a:t>
            </a:r>
            <a:r>
              <a:rPr lang="en-US" sz="4000" b="1" dirty="0" err="1"/>
              <a:t>Tapai</a:t>
            </a:r>
            <a:r>
              <a:rPr lang="en-US" sz="4000" b="1" dirty="0"/>
              <a:t>, </a:t>
            </a:r>
            <a:r>
              <a:rPr lang="en-US" sz="4000" b="1" dirty="0" err="1"/>
              <a:t>Ekantama</a:t>
            </a:r>
            <a:r>
              <a:rPr lang="en-US" sz="4000" b="1" dirty="0"/>
              <a:t> </a:t>
            </a:r>
            <a:r>
              <a:rPr lang="en-US" sz="4000" b="1" dirty="0" err="1"/>
              <a:t>Pani</a:t>
            </a:r>
            <a:r>
              <a:rPr lang="en-US" sz="4000" b="1" dirty="0"/>
              <a:t> </a:t>
            </a:r>
            <a:r>
              <a:rPr lang="en-US" sz="4000" b="1" dirty="0" err="1"/>
              <a:t>Tapai</a:t>
            </a:r>
            <a:r>
              <a:rPr lang="en-US" sz="4000" b="1" dirty="0"/>
              <a:t> </a:t>
            </a:r>
            <a:r>
              <a:rPr lang="en-US" sz="4000" b="1" dirty="0" err="1"/>
              <a:t>Hunuhuncha</a:t>
            </a:r>
            <a:r>
              <a:rPr lang="en-US" sz="4000" b="1" dirty="0"/>
              <a:t> </a:t>
            </a:r>
            <a:br>
              <a:rPr lang="en-US" sz="4400" b="1" dirty="0"/>
            </a:br>
            <a:r>
              <a:rPr lang="ne-NP" sz="4400" b="1" dirty="0"/>
              <a:t>येशु हुनहुन्छ) २</a:t>
            </a:r>
            <a:br>
              <a:rPr lang="en-US" sz="4400" b="1" dirty="0"/>
            </a:br>
            <a:r>
              <a:rPr lang="en-US" sz="4400" b="1" dirty="0" err="1"/>
              <a:t>Yeshu</a:t>
            </a:r>
            <a:r>
              <a:rPr lang="en-US" sz="4400" b="1" dirty="0"/>
              <a:t> </a:t>
            </a:r>
            <a:r>
              <a:rPr lang="en-US" sz="4400" b="1" dirty="0" err="1"/>
              <a:t>Hunuhuncha</a:t>
            </a:r>
            <a:r>
              <a:rPr lang="en-US" sz="4400" b="1" dirty="0"/>
              <a:t> )2</a:t>
            </a:r>
            <a:br>
              <a:rPr lang="en-US" sz="4400" b="1" dirty="0"/>
            </a:br>
            <a:endParaRPr lang="en-US" sz="4400" b="1" dirty="0"/>
          </a:p>
        </p:txBody>
      </p:sp>
    </p:spTree>
    <p:extLst>
      <p:ext uri="{BB962C8B-B14F-4D97-AF65-F5344CB8AC3E}">
        <p14:creationId xmlns:p14="http://schemas.microsoft.com/office/powerpoint/2010/main" val="517822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6" name="Title 1">
            <a:extLst>
              <a:ext uri="{FF2B5EF4-FFF2-40B4-BE49-F238E27FC236}">
                <a16:creationId xmlns:a16="http://schemas.microsoft.com/office/drawing/2014/main" id="{DA685C49-A68F-BF4A-928B-075B76B46E48}"/>
              </a:ext>
            </a:extLst>
          </p:cNvPr>
          <p:cNvSpPr>
            <a:spLocks noGrp="1"/>
          </p:cNvSpPr>
          <p:nvPr>
            <p:ph type="ctrTitle"/>
          </p:nvPr>
        </p:nvSpPr>
        <p:spPr>
          <a:xfrm>
            <a:off x="-207383" y="1904134"/>
            <a:ext cx="12095018" cy="5638800"/>
          </a:xfrm>
        </p:spPr>
        <p:txBody>
          <a:bodyPr>
            <a:noAutofit/>
          </a:bodyPr>
          <a:lstStyle/>
          <a:p>
            <a:pPr>
              <a:lnSpc>
                <a:spcPct val="150000"/>
              </a:lnSpc>
            </a:pPr>
            <a:r>
              <a:rPr lang="ne-NP" sz="3800" b="1" dirty="0"/>
              <a:t>सधै भरि मेरो सातमा रहनु हुन्छ......</a:t>
            </a:r>
            <a:br>
              <a:rPr lang="en-US" sz="3800" b="1" dirty="0"/>
            </a:br>
            <a:r>
              <a:rPr lang="en-US" sz="3800" b="1" dirty="0" err="1"/>
              <a:t>Sadai</a:t>
            </a:r>
            <a:r>
              <a:rPr lang="en-US" sz="3800" b="1" dirty="0"/>
              <a:t> </a:t>
            </a:r>
            <a:r>
              <a:rPr lang="en-US" sz="3800" b="1" dirty="0" err="1"/>
              <a:t>Bhari</a:t>
            </a:r>
            <a:r>
              <a:rPr lang="en-US" sz="3800" b="1" dirty="0"/>
              <a:t> Mero </a:t>
            </a:r>
            <a:r>
              <a:rPr lang="en-US" sz="3800" b="1" dirty="0" err="1"/>
              <a:t>Sathama</a:t>
            </a:r>
            <a:r>
              <a:rPr lang="en-US" sz="3800" b="1" dirty="0"/>
              <a:t> </a:t>
            </a:r>
            <a:r>
              <a:rPr lang="en-US" sz="3800" b="1" dirty="0" err="1"/>
              <a:t>Rahanu</a:t>
            </a:r>
            <a:r>
              <a:rPr lang="en-US" sz="3800" b="1" dirty="0"/>
              <a:t> </a:t>
            </a:r>
            <a:r>
              <a:rPr lang="en-US" sz="3800" b="1" dirty="0" err="1"/>
              <a:t>Huncha</a:t>
            </a:r>
            <a:r>
              <a:rPr lang="en-US" sz="3800" b="1" dirty="0"/>
              <a:t>....</a:t>
            </a:r>
            <a:br>
              <a:rPr lang="en-US" sz="3800" b="1" dirty="0"/>
            </a:br>
            <a:r>
              <a:rPr lang="ne-NP" sz="3800" b="1" dirty="0"/>
              <a:t>रारा रारा.... मेरो येशु </a:t>
            </a:r>
            <a:br>
              <a:rPr lang="en-US" sz="3800" b="1" dirty="0"/>
            </a:br>
            <a:r>
              <a:rPr lang="en-US" sz="3800" b="1" dirty="0" err="1"/>
              <a:t>Rara</a:t>
            </a:r>
            <a:r>
              <a:rPr lang="en-US" sz="3800" b="1" dirty="0"/>
              <a:t> </a:t>
            </a:r>
            <a:r>
              <a:rPr lang="en-US" sz="3800" b="1" dirty="0" err="1"/>
              <a:t>Rara</a:t>
            </a:r>
            <a:r>
              <a:rPr lang="en-US" sz="3800" b="1" dirty="0"/>
              <a:t>...... Mero </a:t>
            </a:r>
            <a:r>
              <a:rPr lang="en-US" sz="3800" b="1" dirty="0" err="1"/>
              <a:t>Yeshu</a:t>
            </a:r>
            <a:r>
              <a:rPr lang="en-US" sz="3800" b="1" dirty="0"/>
              <a:t>....</a:t>
            </a:r>
            <a:br>
              <a:rPr lang="en-US" sz="3800" b="1" dirty="0"/>
            </a:br>
            <a:r>
              <a:rPr lang="ne-NP" sz="3800" b="1" dirty="0"/>
              <a:t>आकाशमा पनी तपाई.............</a:t>
            </a:r>
            <a:br>
              <a:rPr lang="en-US" sz="3800" b="1" dirty="0"/>
            </a:br>
            <a:r>
              <a:rPr lang="en-US" sz="3800" b="1" dirty="0"/>
              <a:t>(</a:t>
            </a:r>
            <a:r>
              <a:rPr lang="en-US" sz="3800" b="1" dirty="0" err="1"/>
              <a:t>Akashma</a:t>
            </a:r>
            <a:r>
              <a:rPr lang="en-US" sz="3800" b="1" dirty="0"/>
              <a:t> </a:t>
            </a:r>
            <a:r>
              <a:rPr lang="en-US" sz="3800" b="1" dirty="0" err="1"/>
              <a:t>Pani</a:t>
            </a:r>
            <a:r>
              <a:rPr lang="en-US" sz="3800" b="1" dirty="0"/>
              <a:t> </a:t>
            </a:r>
            <a:r>
              <a:rPr lang="en-US" sz="3800" b="1" dirty="0" err="1"/>
              <a:t>Tapai</a:t>
            </a:r>
            <a:r>
              <a:rPr lang="en-US" sz="3800" b="1" dirty="0"/>
              <a:t>.......</a:t>
            </a:r>
            <a:br>
              <a:rPr lang="en-US" sz="3800" b="1" dirty="0"/>
            </a:br>
            <a:r>
              <a:rPr lang="ne-NP" sz="3800" b="1" dirty="0"/>
              <a:t>भागेर कहाँ जाऊ म........... </a:t>
            </a:r>
            <a:br>
              <a:rPr lang="en-US" sz="3800" b="1" dirty="0"/>
            </a:br>
            <a:r>
              <a:rPr lang="en-US" sz="3800" b="1" dirty="0" err="1"/>
              <a:t>Bhagera</a:t>
            </a:r>
            <a:r>
              <a:rPr lang="en-US" sz="3800" b="1" dirty="0"/>
              <a:t> Kaha </a:t>
            </a:r>
            <a:r>
              <a:rPr lang="en-US" sz="3800" b="1" dirty="0" err="1"/>
              <a:t>Jau</a:t>
            </a:r>
            <a:r>
              <a:rPr lang="en-US" sz="3800" b="1" dirty="0"/>
              <a:t> Ma.........</a:t>
            </a:r>
            <a:br>
              <a:rPr lang="en-US" sz="3800" b="1" dirty="0"/>
            </a:br>
            <a:endParaRPr lang="en-US" sz="3800" b="1" dirty="0"/>
          </a:p>
        </p:txBody>
      </p:sp>
    </p:spTree>
    <p:extLst>
      <p:ext uri="{BB962C8B-B14F-4D97-AF65-F5344CB8AC3E}">
        <p14:creationId xmlns:p14="http://schemas.microsoft.com/office/powerpoint/2010/main" val="818907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149</Words>
  <Application>Microsoft Macintosh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BLACK LIVES</vt:lpstr>
      <vt:lpstr>Calibri</vt:lpstr>
      <vt:lpstr>Calibri Light</vt:lpstr>
      <vt:lpstr>Office Theme</vt:lpstr>
      <vt:lpstr>   (भागेर कहाँ जाऊ म, अन्त्यमा तपाई नै चाहिन्छ ( Bhagera Kaha Jau Ma, Anantama Tapainai Chahincha लुकेर कहाँ लुकु म, ज्योति तपाई नै हुनहुन्छ )२  Lukaiyera Kaha Luku Ma, Jyoti Tapanai Hunuhuncha )2 </vt:lpstr>
      <vt:lpstr>(आकाशमा पनी तपाई, गहिराइमा पनी तपाई ( Akashma Pani Tapai, Gahiraima Pani Tapai   यो भिडमा पनी तपाई, एकान्तमा पनी तपाई हुनहुन्छ  Yo Vidma Pani Tapai, Ekantama Pani Tapai Hunuhuncha  येशु हुनहुन्छ) २ Yeshu Hunuhuncha )2 </vt:lpstr>
      <vt:lpstr>सधै भरि मेरो सातमा रहनु हुन्छ...... Sadai Bhari Mero Sathama Rahanu Huncha.... रारा रारा.... मेरो येशु  Rara Rara...... Mero Yeshu.... आकाशमा पनी तपाई............. (Akashma Pani Tapai....... भागेर कहाँ जाऊ म...........  Bhagera Kaha Jau Ma.........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(भागेर कहाँ जाऊ म, अन्त्यमा तपाई नै चाहिन्छ ( Bhagera Kaha Jau Ma, Anantama Tapainai Chahincha लुकेर कहाँ लुकु म, ज्योति तपाई नै हुनहुन्छ )२  Lukaiyera Kaha Luku Ma, Jyoti Tapanai Hunuhuncha )2 </dc:title>
  <dc:creator>Bhuwan Basnet</dc:creator>
  <cp:lastModifiedBy>Bhuwan Basnet</cp:lastModifiedBy>
  <cp:revision>1</cp:revision>
  <dcterms:created xsi:type="dcterms:W3CDTF">2021-09-06T02:37:17Z</dcterms:created>
  <dcterms:modified xsi:type="dcterms:W3CDTF">2021-09-06T02:38:01Z</dcterms:modified>
</cp:coreProperties>
</file>