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9" r:id="rId2"/>
    <p:sldId id="360" r:id="rId3"/>
    <p:sldId id="370" r:id="rId4"/>
    <p:sldId id="374" r:id="rId5"/>
    <p:sldId id="37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893"/>
    <p:restoredTop sz="95755"/>
  </p:normalViewPr>
  <p:slideViewPr>
    <p:cSldViewPr snapToGrid="0" snapToObjects="1">
      <p:cViewPr varScale="1">
        <p:scale>
          <a:sx n="67" d="100"/>
          <a:sy n="67" d="100"/>
        </p:scale>
        <p:origin x="200" y="10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81E45-9E72-FE46-A8FD-19850C39A5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16D63-07D8-384A-92CD-3C5E9D8629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3C79C-1426-9542-9299-50BF85163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4687-B216-3A4C-8863-A1F2C9CC6121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07ADA-AB25-C143-8423-1A619156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7DD6E-5F8E-974C-B277-3454649C9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BB76C-DCA3-9D44-BCBB-2874DFEE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95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80F82-62E6-994A-AF70-17AC5A08E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758D8-1040-C34D-8DCD-1167DE664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7B8CC7-F426-554C-B2EE-BA06550F6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4687-B216-3A4C-8863-A1F2C9CC6121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0A3D0-73D4-6B41-A622-10D1C7BB2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3EC5E-1166-D849-AC76-7748CE857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BB76C-DCA3-9D44-BCBB-2874DFEE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72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CC37F-76EE-6947-A839-9D25D1504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C8C04-95DA-8C42-BA0A-B5AD5787B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4223C-C517-2A45-A6AA-9481D566C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4687-B216-3A4C-8863-A1F2C9CC6121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6ED10-7C18-8142-93A0-B1DB69445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519EA-6B80-1145-A86F-B0250F58A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BB76C-DCA3-9D44-BCBB-2874DFEE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732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44C97-BD8B-2949-AA79-328EC5B95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BB31B-AA51-A946-BC83-EC89F6043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27E8DD-4AE3-1E40-B840-991949474B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CF5D2B-78AE-1F47-974A-A16EBB4C2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4687-B216-3A4C-8863-A1F2C9CC6121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1907CC-1BA2-124C-9FA9-5305380CB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161988-ACF2-0942-A803-BB380F735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BB76C-DCA3-9D44-BCBB-2874DFEE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66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79FDB-950C-B449-942C-C705E6791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D6BCB8-BD1E-234B-9FD7-EE465ABCF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FDBA0D-608F-5045-8765-912C6DE8F2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C8020C-0EF2-D54B-A1B2-FCC62DA29B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0D19AD-39A7-3847-BF2D-51D9E50C3E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0E5198-E6C7-364D-A407-C1BFB153F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4687-B216-3A4C-8863-A1F2C9CC6121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611643-6DBD-5649-9BAC-EB10037D3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C7BCE6-9FC8-BE4A-8FEE-E92973529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BB76C-DCA3-9D44-BCBB-2874DFEE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5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D70C-1A1B-094F-A3A6-3E9951C7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C3629C-6853-EC46-BB66-A097DD428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4687-B216-3A4C-8863-A1F2C9CC6121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4271DE-7FEC-8646-97AA-37795AC36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719127-C857-9748-9B5D-35DCAF175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BB76C-DCA3-9D44-BCBB-2874DFEE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61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ADD73E-EC23-C245-8B9D-A204049F0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4687-B216-3A4C-8863-A1F2C9CC6121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DFB9E1-01E9-0949-B3A1-9189C956E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A9955-1A06-BA4B-A8B3-04E027259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BB76C-DCA3-9D44-BCBB-2874DFEE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58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E6C67-8236-AB45-8ACB-FBF00F53A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3DA49-9972-5F4D-8F2E-C94FACD9A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1EA71-68B7-D041-B796-4F00B98A2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D406FD-67F1-C942-96F9-4CF140143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4687-B216-3A4C-8863-A1F2C9CC6121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07A6B7-AE6A-3243-805E-7440124BE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27E36-AD9E-EB49-A5D3-7BB523E1B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BB76C-DCA3-9D44-BCBB-2874DFEE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5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74797-6D55-BF4E-9065-4443C8335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198926-E319-1742-9813-468A494098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03DDC-A64C-C749-B37B-4C90E45A40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8E3E7E-F5FC-D845-B621-F2BB07A25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4687-B216-3A4C-8863-A1F2C9CC6121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0FF47C-F373-3F48-8702-473C5C4CB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F1193-2624-A84E-A667-EFC16D4BD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BB76C-DCA3-9D44-BCBB-2874DFEE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37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8F193-C8D3-9D4D-98ED-866CE5F8A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B2596C-B217-3F4D-925A-C83D5DA0F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EC6CE-404A-D745-9BA5-0F0A19C30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4687-B216-3A4C-8863-A1F2C9CC6121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E0CFF-03B2-6A45-BEAB-6A076E5A1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2BBA9-CB17-3641-804B-4C02CDDA5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BB76C-DCA3-9D44-BCBB-2874DFEE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15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88BC39-F839-6647-B8BE-BBC7286F0E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8B062E-3E9A-024C-A3E4-4780D0A2A4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00438-B34F-4048-85E4-71CCDECBB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4687-B216-3A4C-8863-A1F2C9CC6121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96C02-2900-7F4E-A152-601C7554C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A001C-95FD-0E49-8633-304714EF6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BB76C-DCA3-9D44-BCBB-2874DFEE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46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6BA7C1-609F-A94E-8045-DBE731BD1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79EC5C-AC06-0943-B2E2-0940A5CD9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02FCD-1B76-5F43-937C-BDE27A3A4C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B4687-B216-3A4C-8863-A1F2C9CC6121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F15A7-6672-9740-A221-4A396B4590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28B28-D3DE-8548-B9BE-0D0287A06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BB76C-DCA3-9D44-BCBB-2874DFEE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5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-10"/>
            <a:ext cx="12191435" cy="6472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/>
              <a:t> </a:t>
            </a:r>
            <a:r>
              <a:rPr lang="ne-NP" sz="3500" b="1" dirty="0"/>
              <a:t>भवर के बीच मे</a:t>
            </a:r>
            <a:r>
              <a:rPr lang="en-US" sz="3500" b="1" dirty="0"/>
              <a:t>, </a:t>
            </a:r>
            <a:r>
              <a:rPr lang="ne-NP" sz="3500" b="1" dirty="0"/>
              <a:t>तू कहता है थम जा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Bhawar </a:t>
            </a:r>
            <a:r>
              <a:rPr lang="en-US" sz="3500" b="1" dirty="0" err="1"/>
              <a:t>Ke</a:t>
            </a:r>
            <a:r>
              <a:rPr lang="en-US" sz="3500" b="1" dirty="0"/>
              <a:t> Beech Me, Tu </a:t>
            </a:r>
            <a:r>
              <a:rPr lang="en-US" sz="3500" b="1" dirty="0" err="1"/>
              <a:t>Kehta</a:t>
            </a:r>
            <a:r>
              <a:rPr lang="en-US" sz="3500" b="1" dirty="0"/>
              <a:t> Hai </a:t>
            </a:r>
            <a:r>
              <a:rPr lang="en-US" sz="3500" b="1" dirty="0" err="1"/>
              <a:t>Tham</a:t>
            </a:r>
            <a:r>
              <a:rPr lang="en-US" sz="3500" b="1" dirty="0"/>
              <a:t> Ja</a:t>
            </a:r>
          </a:p>
          <a:p>
            <a:pPr algn="ctr">
              <a:lnSpc>
                <a:spcPct val="150000"/>
              </a:lnSpc>
            </a:pPr>
            <a:r>
              <a:rPr lang="ne-NP" sz="3500" b="1" dirty="0"/>
              <a:t>तू मेरी ताक़त है</a:t>
            </a:r>
            <a:r>
              <a:rPr lang="en-US" sz="3500" b="1" dirty="0"/>
              <a:t>, </a:t>
            </a:r>
            <a:r>
              <a:rPr lang="ne-NP" sz="3500" b="1" dirty="0"/>
              <a:t>तू ही मेरा ईमान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Tu Meri </a:t>
            </a:r>
            <a:r>
              <a:rPr lang="en-US" sz="3500" b="1" dirty="0" err="1"/>
              <a:t>Taakat</a:t>
            </a:r>
            <a:r>
              <a:rPr lang="en-US" sz="3500" b="1" dirty="0"/>
              <a:t> Hai, Tu Hi </a:t>
            </a:r>
            <a:r>
              <a:rPr lang="en-US" sz="3500" b="1" dirty="0" err="1"/>
              <a:t>Mera</a:t>
            </a:r>
            <a:r>
              <a:rPr lang="en-US" sz="3500" b="1" dirty="0"/>
              <a:t> </a:t>
            </a:r>
            <a:r>
              <a:rPr lang="en-US" sz="3500" b="1" dirty="0" err="1"/>
              <a:t>Imaan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बीते कल मे तू</a:t>
            </a:r>
            <a:r>
              <a:rPr lang="en-US" sz="3500" b="1" dirty="0"/>
              <a:t>, </a:t>
            </a:r>
            <a:r>
              <a:rPr lang="ne-NP" sz="3500" b="1" dirty="0"/>
              <a:t>साथ मेरे था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Beetay</a:t>
            </a:r>
            <a:r>
              <a:rPr lang="en-US" sz="3500" b="1" dirty="0"/>
              <a:t> </a:t>
            </a:r>
            <a:r>
              <a:rPr lang="en-US" sz="3500" b="1" dirty="0" err="1"/>
              <a:t>Kal</a:t>
            </a:r>
            <a:r>
              <a:rPr lang="en-US" sz="3500" b="1" dirty="0"/>
              <a:t> Me Tu, </a:t>
            </a:r>
            <a:r>
              <a:rPr lang="en-US" sz="3500" b="1" dirty="0" err="1"/>
              <a:t>Saath</a:t>
            </a:r>
            <a:r>
              <a:rPr lang="en-US" sz="3500" b="1" dirty="0"/>
              <a:t> Mere </a:t>
            </a:r>
            <a:r>
              <a:rPr lang="en-US" sz="3500" b="1" dirty="0" err="1"/>
              <a:t>Tha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आज भी मेरे साथ है खड़ा आने वाले कल मे भी होगा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Aaj</a:t>
            </a:r>
            <a:r>
              <a:rPr lang="en-US" sz="3500" b="1" dirty="0"/>
              <a:t> </a:t>
            </a:r>
            <a:r>
              <a:rPr lang="en-US" sz="3500" b="1" dirty="0" err="1"/>
              <a:t>Bhi</a:t>
            </a:r>
            <a:r>
              <a:rPr lang="en-US" sz="3500" b="1" dirty="0"/>
              <a:t> Mere </a:t>
            </a:r>
            <a:r>
              <a:rPr lang="en-US" sz="3500" b="1" dirty="0" err="1"/>
              <a:t>Saath</a:t>
            </a:r>
            <a:r>
              <a:rPr lang="en-US" sz="3500" b="1" dirty="0"/>
              <a:t> Hai </a:t>
            </a:r>
            <a:r>
              <a:rPr lang="en-US" sz="3500" b="1" dirty="0" err="1"/>
              <a:t>Kada</a:t>
            </a:r>
            <a:r>
              <a:rPr lang="en-US" sz="3500" b="1" dirty="0"/>
              <a:t>, </a:t>
            </a:r>
            <a:r>
              <a:rPr lang="en-US" sz="3500" b="1" dirty="0" err="1"/>
              <a:t>Aane</a:t>
            </a:r>
            <a:r>
              <a:rPr lang="en-US" sz="3500" b="1" dirty="0"/>
              <a:t> Wale </a:t>
            </a:r>
            <a:r>
              <a:rPr lang="en-US" sz="3500" b="1" dirty="0" err="1"/>
              <a:t>Kal</a:t>
            </a:r>
            <a:r>
              <a:rPr lang="en-US" sz="3500" b="1" dirty="0"/>
              <a:t> Me </a:t>
            </a:r>
            <a:r>
              <a:rPr lang="en-US" sz="3500" b="1" dirty="0" err="1"/>
              <a:t>Bhi</a:t>
            </a:r>
            <a:r>
              <a:rPr lang="en-US" sz="3500" b="1" dirty="0"/>
              <a:t> </a:t>
            </a:r>
            <a:r>
              <a:rPr lang="en-US" sz="3500" b="1" dirty="0" err="1"/>
              <a:t>Hoga</a:t>
            </a: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835445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97381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-20021"/>
            <a:ext cx="12191435" cy="5743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5000" b="1" dirty="0"/>
              <a:t>उठते हुए उफ्फानो में तू ही मेरी चट्टान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en-US" sz="5000" b="1" dirty="0"/>
              <a:t> </a:t>
            </a:r>
            <a:r>
              <a:rPr lang="en-US" sz="5000" b="1" dirty="0" err="1"/>
              <a:t>Uth</a:t>
            </a:r>
            <a:r>
              <a:rPr lang="en-US" sz="5000" b="1" dirty="0"/>
              <a:t> </a:t>
            </a:r>
            <a:r>
              <a:rPr lang="en-US" sz="5000" b="1" dirty="0" err="1"/>
              <a:t>Thae</a:t>
            </a:r>
            <a:r>
              <a:rPr lang="en-US" sz="5000" b="1" dirty="0"/>
              <a:t> Hue </a:t>
            </a:r>
            <a:r>
              <a:rPr lang="en-US" sz="5000" b="1" dirty="0" err="1"/>
              <a:t>Uffano</a:t>
            </a:r>
            <a:r>
              <a:rPr lang="en-US" sz="5000" b="1" dirty="0"/>
              <a:t> Mein, Tu Hi Meri </a:t>
            </a:r>
            <a:r>
              <a:rPr lang="en-US" sz="5000" b="1" dirty="0" err="1"/>
              <a:t>Chattan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ne-NP" sz="5000" b="1" dirty="0"/>
              <a:t>बदती हुई लहरों पे तेरे कदमो के निशान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en-US" sz="5000" b="1" dirty="0" err="1"/>
              <a:t>Badti</a:t>
            </a:r>
            <a:r>
              <a:rPr lang="en-US" sz="5000" b="1" dirty="0"/>
              <a:t> Hui </a:t>
            </a:r>
            <a:r>
              <a:rPr lang="en-US" sz="5000" b="1" dirty="0" err="1"/>
              <a:t>Lehron</a:t>
            </a:r>
            <a:r>
              <a:rPr lang="en-US" sz="5000" b="1" dirty="0"/>
              <a:t> Pe, </a:t>
            </a:r>
            <a:r>
              <a:rPr lang="en-US" sz="5000" b="1" dirty="0" err="1"/>
              <a:t>Tere</a:t>
            </a:r>
            <a:r>
              <a:rPr lang="en-US" sz="5000" b="1" dirty="0"/>
              <a:t> </a:t>
            </a:r>
            <a:r>
              <a:rPr lang="en-US" sz="5000" b="1" dirty="0" err="1"/>
              <a:t>Kadmo</a:t>
            </a:r>
            <a:r>
              <a:rPr lang="en-US" sz="5000" b="1" dirty="0"/>
              <a:t> </a:t>
            </a:r>
            <a:r>
              <a:rPr lang="en-US" sz="5000" b="1" dirty="0" err="1"/>
              <a:t>Ke</a:t>
            </a:r>
            <a:r>
              <a:rPr lang="en-US" sz="5000" b="1" dirty="0"/>
              <a:t> </a:t>
            </a:r>
            <a:r>
              <a:rPr lang="en-US" sz="5000" b="1" dirty="0" err="1"/>
              <a:t>Nishaan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872851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97381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0"/>
            <a:ext cx="12191435" cy="6472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500" b="1" dirty="0"/>
              <a:t>बीमारियूं में तू</a:t>
            </a:r>
            <a:r>
              <a:rPr lang="en-US" sz="3500" b="1" dirty="0"/>
              <a:t>, </a:t>
            </a:r>
            <a:r>
              <a:rPr lang="ne-NP" sz="3500" b="1" dirty="0"/>
              <a:t>कहता है उठ जा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Bimariyoon</a:t>
            </a:r>
            <a:r>
              <a:rPr lang="en-US" sz="3500" b="1" dirty="0"/>
              <a:t> Mein Tu </a:t>
            </a:r>
            <a:r>
              <a:rPr lang="en-US" sz="3500" b="1" dirty="0" err="1"/>
              <a:t>Kehta</a:t>
            </a:r>
            <a:r>
              <a:rPr lang="en-US" sz="3500" b="1" dirty="0"/>
              <a:t> Hai </a:t>
            </a:r>
            <a:r>
              <a:rPr lang="en-US" sz="3500" b="1" dirty="0" err="1"/>
              <a:t>Uth</a:t>
            </a:r>
            <a:r>
              <a:rPr lang="en-US" sz="3500" b="1" dirty="0"/>
              <a:t> Jha</a:t>
            </a:r>
          </a:p>
          <a:p>
            <a:pPr algn="ctr">
              <a:lnSpc>
                <a:spcPct val="150000"/>
              </a:lnSpc>
            </a:pPr>
            <a:r>
              <a:rPr lang="ne-NP" sz="3500" b="1" dirty="0"/>
              <a:t>याहॉवा राफा तू ही</a:t>
            </a:r>
            <a:r>
              <a:rPr lang="en-US" sz="3500" b="1" dirty="0"/>
              <a:t>, </a:t>
            </a:r>
            <a:r>
              <a:rPr lang="ne-NP" sz="3500" b="1" dirty="0"/>
              <a:t>मेरी शिफा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Jehovah Rapha Tu Hi Meri </a:t>
            </a:r>
            <a:r>
              <a:rPr lang="en-US" sz="3500" b="1" dirty="0" err="1"/>
              <a:t>Shifa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 </a:t>
            </a:r>
            <a:r>
              <a:rPr lang="ne-NP" sz="3500" b="1" dirty="0"/>
              <a:t>बीते कल मे तू</a:t>
            </a:r>
            <a:r>
              <a:rPr lang="en-US" sz="3500" b="1" dirty="0"/>
              <a:t>, </a:t>
            </a:r>
            <a:r>
              <a:rPr lang="ne-NP" sz="3500" b="1" dirty="0"/>
              <a:t>साथ मेरे था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Beetay</a:t>
            </a:r>
            <a:r>
              <a:rPr lang="en-US" sz="3500" b="1" dirty="0"/>
              <a:t> </a:t>
            </a:r>
            <a:r>
              <a:rPr lang="en-US" sz="3500" b="1" dirty="0" err="1"/>
              <a:t>Kal</a:t>
            </a:r>
            <a:r>
              <a:rPr lang="en-US" sz="3500" b="1" dirty="0"/>
              <a:t> Me Tu, </a:t>
            </a:r>
            <a:r>
              <a:rPr lang="en-US" sz="3500" b="1" dirty="0" err="1"/>
              <a:t>Saath</a:t>
            </a:r>
            <a:r>
              <a:rPr lang="en-US" sz="3500" b="1" dirty="0"/>
              <a:t> Mere </a:t>
            </a:r>
            <a:r>
              <a:rPr lang="en-US" sz="3500" b="1" dirty="0" err="1"/>
              <a:t>Tha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आज भी मेरे साथ है खड़ा आने वाले कल मे भी होगा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Aaj</a:t>
            </a:r>
            <a:r>
              <a:rPr lang="en-US" sz="3500" b="1" dirty="0"/>
              <a:t> </a:t>
            </a:r>
            <a:r>
              <a:rPr lang="en-US" sz="3500" b="1" dirty="0" err="1"/>
              <a:t>Bhi</a:t>
            </a:r>
            <a:r>
              <a:rPr lang="en-US" sz="3500" b="1" dirty="0"/>
              <a:t> Mere </a:t>
            </a:r>
            <a:r>
              <a:rPr lang="en-US" sz="3500" b="1" dirty="0" err="1"/>
              <a:t>Saath</a:t>
            </a:r>
            <a:r>
              <a:rPr lang="en-US" sz="3500" b="1" dirty="0"/>
              <a:t> Hai </a:t>
            </a:r>
            <a:r>
              <a:rPr lang="en-US" sz="3500" b="1" dirty="0" err="1"/>
              <a:t>Kada</a:t>
            </a:r>
            <a:r>
              <a:rPr lang="en-US" sz="3500" b="1" dirty="0"/>
              <a:t>, </a:t>
            </a:r>
            <a:r>
              <a:rPr lang="en-US" sz="3500" b="1" dirty="0" err="1"/>
              <a:t>Aane</a:t>
            </a:r>
            <a:r>
              <a:rPr lang="en-US" sz="3500" b="1" dirty="0"/>
              <a:t> Wale </a:t>
            </a:r>
            <a:r>
              <a:rPr lang="en-US" sz="3500" b="1" dirty="0" err="1"/>
              <a:t>Kal</a:t>
            </a:r>
            <a:r>
              <a:rPr lang="en-US" sz="3500" b="1" dirty="0"/>
              <a:t> Me </a:t>
            </a:r>
            <a:r>
              <a:rPr lang="en-US" sz="3500" b="1" dirty="0" err="1"/>
              <a:t>Bhi</a:t>
            </a:r>
            <a:r>
              <a:rPr lang="en-US" sz="3500" b="1" dirty="0"/>
              <a:t> </a:t>
            </a:r>
            <a:r>
              <a:rPr lang="en-US" sz="3500" b="1" dirty="0" err="1"/>
              <a:t>Hoga</a:t>
            </a: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4266027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0"/>
            <a:ext cx="12191435" cy="6898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5000" b="1" dirty="0"/>
              <a:t>उठते हुए उफ्फानो में तू ही मेरी चट्टान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en-US" sz="5000" b="1" dirty="0"/>
              <a:t> </a:t>
            </a:r>
            <a:r>
              <a:rPr lang="en-US" sz="5000" b="1" dirty="0" err="1"/>
              <a:t>Uth</a:t>
            </a:r>
            <a:r>
              <a:rPr lang="en-US" sz="5000" b="1" dirty="0"/>
              <a:t> </a:t>
            </a:r>
            <a:r>
              <a:rPr lang="en-US" sz="5000" b="1" dirty="0" err="1"/>
              <a:t>Thae</a:t>
            </a:r>
            <a:r>
              <a:rPr lang="en-US" sz="5000" b="1" dirty="0"/>
              <a:t> Hue </a:t>
            </a:r>
            <a:r>
              <a:rPr lang="en-US" sz="5000" b="1" dirty="0" err="1"/>
              <a:t>Tuffano</a:t>
            </a:r>
            <a:r>
              <a:rPr lang="en-US" sz="5000" b="1" dirty="0"/>
              <a:t> Mein, Tu Hi Meri </a:t>
            </a:r>
            <a:r>
              <a:rPr lang="en-US" sz="5000" b="1" dirty="0" err="1"/>
              <a:t>Chattan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ne-NP" sz="5000" b="1" dirty="0"/>
              <a:t>बदती हुई लहरों पे तेरे कदमो के निशान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en-US" sz="5000" b="1" dirty="0" err="1"/>
              <a:t>Badti</a:t>
            </a:r>
            <a:r>
              <a:rPr lang="en-US" sz="5000" b="1" dirty="0"/>
              <a:t> Hui </a:t>
            </a:r>
            <a:r>
              <a:rPr lang="en-US" sz="5000" b="1" dirty="0" err="1"/>
              <a:t>Lehron</a:t>
            </a:r>
            <a:r>
              <a:rPr lang="en-US" sz="5000" b="1" dirty="0"/>
              <a:t> Pe, </a:t>
            </a:r>
            <a:r>
              <a:rPr lang="en-US" sz="5000" b="1" dirty="0" err="1"/>
              <a:t>Tere</a:t>
            </a:r>
            <a:r>
              <a:rPr lang="en-US" sz="5000" b="1" dirty="0"/>
              <a:t> </a:t>
            </a:r>
            <a:r>
              <a:rPr lang="en-US" sz="5000" b="1" dirty="0" err="1"/>
              <a:t>Kadmo</a:t>
            </a:r>
            <a:r>
              <a:rPr lang="en-US" sz="5000" b="1" dirty="0"/>
              <a:t> </a:t>
            </a:r>
            <a:r>
              <a:rPr lang="en-US" sz="5000" b="1" dirty="0" err="1"/>
              <a:t>Ke</a:t>
            </a:r>
            <a:r>
              <a:rPr lang="en-US" sz="5000" b="1" dirty="0"/>
              <a:t> </a:t>
            </a:r>
            <a:r>
              <a:rPr lang="en-US" sz="5000" b="1" dirty="0" err="1"/>
              <a:t>Nishaan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endParaRPr lang="en-US" sz="5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75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97381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0"/>
            <a:ext cx="12513189" cy="7018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800" b="1" dirty="0"/>
              <a:t>बीमियरी देख तेरा सर झुका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en-US" sz="3800" b="1" dirty="0" err="1"/>
              <a:t>Bimiari</a:t>
            </a:r>
            <a:r>
              <a:rPr lang="en-US" sz="3800" b="1" dirty="0"/>
              <a:t>,, </a:t>
            </a:r>
            <a:r>
              <a:rPr lang="en-US" sz="3800" b="1" dirty="0" err="1"/>
              <a:t>Dekh</a:t>
            </a:r>
            <a:r>
              <a:rPr lang="en-US" sz="3800" b="1" dirty="0"/>
              <a:t> Tera Sar </a:t>
            </a:r>
            <a:r>
              <a:rPr lang="en-US" sz="3800" b="1" dirty="0" err="1"/>
              <a:t>Jhuka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ne-NP" sz="3800" b="1" dirty="0"/>
              <a:t>मुझ पर तेरा बस ना चल सका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en-US" sz="3800" b="1" dirty="0" err="1"/>
              <a:t>Mujh</a:t>
            </a:r>
            <a:r>
              <a:rPr lang="en-US" sz="3800" b="1" dirty="0"/>
              <a:t> Par Tera Bas Na </a:t>
            </a:r>
            <a:r>
              <a:rPr lang="en-US" sz="3800" b="1" dirty="0" err="1"/>
              <a:t>Chal</a:t>
            </a:r>
            <a:r>
              <a:rPr lang="en-US" sz="3800" b="1" dirty="0"/>
              <a:t> Saka</a:t>
            </a:r>
          </a:p>
          <a:p>
            <a:pPr algn="ctr">
              <a:lnSpc>
                <a:spcPct val="150000"/>
              </a:lnSpc>
            </a:pPr>
            <a:r>
              <a:rPr lang="ne-NP" sz="3800" b="1" dirty="0"/>
              <a:t>ऐसा कोई शस्त्रा ना बना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en-US" sz="3800" b="1" dirty="0" err="1"/>
              <a:t>Aisa</a:t>
            </a:r>
            <a:r>
              <a:rPr lang="en-US" sz="3800" b="1" dirty="0"/>
              <a:t> Koi </a:t>
            </a:r>
            <a:r>
              <a:rPr lang="en-US" sz="3800" b="1" dirty="0" err="1"/>
              <a:t>Shastr</a:t>
            </a:r>
            <a:r>
              <a:rPr lang="en-US" sz="3800" b="1" dirty="0"/>
              <a:t> Na Bana</a:t>
            </a:r>
          </a:p>
          <a:p>
            <a:pPr algn="ctr">
              <a:lnSpc>
                <a:spcPct val="150000"/>
              </a:lnSpc>
            </a:pPr>
            <a:r>
              <a:rPr lang="ne-NP" sz="3800" b="1" dirty="0"/>
              <a:t>जो कर सकेगा मेरा सामना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en-US" sz="3800" b="1" dirty="0"/>
              <a:t>Jo </a:t>
            </a:r>
            <a:r>
              <a:rPr lang="en-US" sz="3800" b="1" dirty="0" err="1"/>
              <a:t>kar</a:t>
            </a:r>
            <a:r>
              <a:rPr lang="en-US" sz="3800" b="1" dirty="0"/>
              <a:t> </a:t>
            </a:r>
            <a:r>
              <a:rPr lang="en-US" sz="3800" b="1" dirty="0" err="1"/>
              <a:t>Sakega</a:t>
            </a:r>
            <a:r>
              <a:rPr lang="en-US" sz="3800" b="1" dirty="0"/>
              <a:t> </a:t>
            </a:r>
            <a:r>
              <a:rPr lang="en-US" sz="3800" b="1" dirty="0" err="1"/>
              <a:t>Mera</a:t>
            </a:r>
            <a:r>
              <a:rPr lang="en-US" sz="3800" b="1" dirty="0"/>
              <a:t> Samna</a:t>
            </a:r>
          </a:p>
        </p:txBody>
      </p:sp>
    </p:spTree>
    <p:extLst>
      <p:ext uri="{BB962C8B-B14F-4D97-AF65-F5344CB8AC3E}">
        <p14:creationId xmlns:p14="http://schemas.microsoft.com/office/powerpoint/2010/main" val="2772404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267</Words>
  <Application>Microsoft Macintosh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2021-09-03T19:55:13Z</dcterms:created>
  <dcterms:modified xsi:type="dcterms:W3CDTF">2021-10-19T00:42:06Z</dcterms:modified>
</cp:coreProperties>
</file>