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77" r:id="rId2"/>
    <p:sldId id="378" r:id="rId3"/>
    <p:sldId id="37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09"/>
    <p:restoredTop sz="95741"/>
  </p:normalViewPr>
  <p:slideViewPr>
    <p:cSldViewPr snapToGrid="0" snapToObjects="1">
      <p:cViewPr varScale="1">
        <p:scale>
          <a:sx n="60" d="100"/>
          <a:sy n="60" d="100"/>
        </p:scale>
        <p:origin x="184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14F7-EFCD-7B42-A3BA-B3DA72D3A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69480-AABF-DA43-AE68-FEA40BF6B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2642D-DC8A-B74A-B412-63D17872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E8E67-E08C-0245-9E5D-423C3D8D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0DACE-8FAF-FE4F-93BA-208EB895E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4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0954B-B8ED-E441-9741-90C19DFD6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C1A10-D09A-2641-B125-1C587C045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AB6FA-96D3-DF4F-BED2-20F100DBB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A2DF9-8106-E84A-8928-59EB2AE3B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B9C9B-A8C2-EA4A-8AFA-296C5E1C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71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0B50-99C2-CE4C-A840-0A62E05D6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258C3-78DE-A240-9406-1ABA02AAE2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5CCA3-EC82-C64F-90AE-2AE8BB52A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CAA8A-B13E-9547-A8A3-F183C0B2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54AE4-C6A2-3F4E-92C0-0156E6E7E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34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FE088-99C2-1A45-84CB-9EB281C40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FFEDF-7E6C-3C45-8642-B8904E77E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770BD-3BE6-D746-9F52-94544A0DA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AAC8D-893F-7C4F-99CB-69A1A002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EE2F6-A8B8-A74D-9F08-79EDC0A9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1CB78-5CB8-1947-A0F0-77F52619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568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955BF-9165-C542-AE4F-44F4134D7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D1348-193B-5D4B-932A-CB5A86C5E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C8A020-58D4-BD49-AD92-80D707D90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D1BBE-779F-524A-8BD2-2A55D547E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458C7-BF8B-4345-A5D2-5A3D04288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508A9A-513B-D04E-A1A1-D9C46E254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7247A1-523F-C34E-B45A-0AFDCC32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878E-6BB9-0441-B0D5-EA3B1B590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7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36C21-60A5-EA4B-B0DB-B72B9A726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9D2923-2CCD-7246-B4B9-114D8AD3E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E7F222-6867-524B-826B-994688D82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3D60E-4624-EB48-9117-5E37352D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34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1965E-716C-E240-BFB1-5526B883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447CC-76B1-EE4A-8245-10DAFCEC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BCD8E-0CC8-4C4C-918D-D67C8363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97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94929-F0EA-C145-B2D6-27378382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69FB4-37B6-8C4F-BA32-4276E3F39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C9312-B1E2-464E-8F48-804777446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1096F-9E6D-3D40-8CAA-0C6A618FD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3C8776-5499-7C42-9D69-0CA460049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1301D-2333-AB42-875A-F7E3FA72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95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71B4E-03A9-3F4C-9BA7-015C50B1D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D9091D-A0C0-9842-9F1E-392EF1C67B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7A38A-1D5E-7146-A27F-A461DF054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0BB46-BD89-664B-B20C-DF5DC7A9A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2E6E9-A07E-8242-87C8-E1476D0D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12C3C-575E-BA48-B76B-3DDBB872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09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FA58B-926F-B646-855B-EF22913FB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903955-5A6B-F547-9611-82C5FE553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CA645-AC41-824A-BBD8-0450D0BF2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1D8B0-5385-2A4F-AFA3-C38AD022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EC49D-C92B-C64F-8340-1C64FDFA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9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5B3B45-8319-6E42-933C-58B5EF5DB4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845E1B-4734-8946-A0D5-81C843D72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21BE6-35A7-4D4B-960F-297D9EB82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2A125-356C-424D-A264-1538AB646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4E014-FA47-2E4A-9467-C5E13E48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7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D11E4A-C462-9843-8A3D-44154C138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F9FBF-9EBA-8E42-8DA0-046BCF9E9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9034A-BE28-064F-94AA-FAA3C1941F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D7947-B5F3-F64F-B011-B3E8FA2A765E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B1F0B-4686-B143-8CEC-AD13BEA2B6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A797C-9F42-AC48-8E3B-BED5C2F25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84EE-FF6D-8D47-B182-5AD2FFAA1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65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-24793"/>
            <a:ext cx="12191435" cy="684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200" b="1" dirty="0"/>
              <a:t> ( </a:t>
            </a:r>
            <a:r>
              <a:rPr lang="ne-NP" sz="3200" b="1" dirty="0"/>
              <a:t>बिहानीको सूर्य जस्तै तपाईको अनुग्रह फर्की आयो जीवनमा )२</a:t>
            </a:r>
            <a:endParaRPr lang="en-US" sz="3200" b="1" dirty="0"/>
          </a:p>
          <a:p>
            <a:pPr algn="ctr">
              <a:lnSpc>
                <a:spcPct val="20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Bihaniko</a:t>
            </a:r>
            <a:r>
              <a:rPr lang="en-US" sz="3200" b="1" dirty="0"/>
              <a:t> Surya </a:t>
            </a:r>
            <a:r>
              <a:rPr lang="en-US" sz="3200" b="1" dirty="0" err="1"/>
              <a:t>Jastai</a:t>
            </a:r>
            <a:r>
              <a:rPr lang="en-US" sz="3200" b="1" dirty="0"/>
              <a:t> </a:t>
            </a:r>
            <a:r>
              <a:rPr lang="en-US" sz="3200" b="1" dirty="0" err="1"/>
              <a:t>Tapaiko</a:t>
            </a:r>
            <a:r>
              <a:rPr lang="en-US" sz="3200" b="1" dirty="0"/>
              <a:t> </a:t>
            </a:r>
            <a:r>
              <a:rPr lang="en-US" sz="3200" b="1" dirty="0" err="1"/>
              <a:t>Anughra</a:t>
            </a:r>
            <a:r>
              <a:rPr lang="en-US" sz="3200" b="1" dirty="0"/>
              <a:t> </a:t>
            </a:r>
            <a:r>
              <a:rPr lang="en-US" sz="3200" b="1" dirty="0" err="1"/>
              <a:t>Farki</a:t>
            </a:r>
            <a:r>
              <a:rPr lang="en-US" sz="3200" b="1" dirty="0"/>
              <a:t> </a:t>
            </a:r>
            <a:r>
              <a:rPr lang="en-US" sz="3200" b="1" dirty="0" err="1"/>
              <a:t>Ahyo</a:t>
            </a:r>
            <a:r>
              <a:rPr lang="en-US" sz="3200" b="1" dirty="0"/>
              <a:t> </a:t>
            </a:r>
            <a:r>
              <a:rPr lang="en-US" sz="3200" b="1" dirty="0" err="1"/>
              <a:t>Jiwanma</a:t>
            </a:r>
            <a:r>
              <a:rPr lang="en-US" sz="3200" b="1" dirty="0"/>
              <a:t> )2</a:t>
            </a:r>
          </a:p>
          <a:p>
            <a:pPr algn="ctr">
              <a:lnSpc>
                <a:spcPct val="200000"/>
              </a:lnSpc>
            </a:pPr>
            <a:r>
              <a:rPr lang="ne-NP" sz="3200" b="1" dirty="0"/>
              <a:t>एउटा गीतले भरियो ह्रदय चोखो प्रितले सजियो जीवन</a:t>
            </a:r>
            <a:endParaRPr lang="en-US" sz="3200" b="1" dirty="0"/>
          </a:p>
          <a:p>
            <a:pPr algn="ctr">
              <a:lnSpc>
                <a:spcPct val="200000"/>
              </a:lnSpc>
            </a:pPr>
            <a:r>
              <a:rPr lang="en-US" sz="3200" b="1" dirty="0" err="1"/>
              <a:t>Euta</a:t>
            </a:r>
            <a:r>
              <a:rPr lang="en-US" sz="3200" b="1" dirty="0"/>
              <a:t> </a:t>
            </a:r>
            <a:r>
              <a:rPr lang="en-US" sz="3200" b="1" dirty="0" err="1"/>
              <a:t>Geetaley</a:t>
            </a:r>
            <a:r>
              <a:rPr lang="en-US" sz="3200" b="1" dirty="0"/>
              <a:t> </a:t>
            </a:r>
            <a:r>
              <a:rPr lang="en-US" sz="3200" b="1" dirty="0" err="1"/>
              <a:t>Bhariyo</a:t>
            </a:r>
            <a:r>
              <a:rPr lang="en-US" sz="3200" b="1" dirty="0"/>
              <a:t> </a:t>
            </a:r>
            <a:r>
              <a:rPr lang="en-US" sz="3200" b="1" dirty="0" err="1"/>
              <a:t>Hridaye</a:t>
            </a:r>
            <a:r>
              <a:rPr lang="en-US" sz="3200" b="1" dirty="0"/>
              <a:t> </a:t>
            </a:r>
            <a:r>
              <a:rPr lang="en-US" sz="3200" b="1" dirty="0" err="1"/>
              <a:t>Choko</a:t>
            </a:r>
            <a:r>
              <a:rPr lang="en-US" sz="3200" b="1" dirty="0"/>
              <a:t> </a:t>
            </a:r>
            <a:r>
              <a:rPr lang="en-US" sz="3200" b="1" dirty="0" err="1"/>
              <a:t>Preetaley</a:t>
            </a:r>
            <a:r>
              <a:rPr lang="en-US" sz="3200" b="1" dirty="0"/>
              <a:t> </a:t>
            </a:r>
            <a:r>
              <a:rPr lang="en-US" sz="3200" b="1" dirty="0" err="1"/>
              <a:t>Sajhiyo</a:t>
            </a:r>
            <a:r>
              <a:rPr lang="en-US" sz="3200" b="1" dirty="0"/>
              <a:t> </a:t>
            </a:r>
            <a:r>
              <a:rPr lang="en-US" sz="3200" b="1" dirty="0" err="1"/>
              <a:t>Jiwan</a:t>
            </a:r>
            <a:endParaRPr lang="en-US" sz="3200" b="1" dirty="0"/>
          </a:p>
          <a:p>
            <a:pPr algn="ctr">
              <a:lnSpc>
                <a:spcPct val="20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अध्यारोलाई जितेर अन्नतको महिमा छायो मेरो जीवनमा )२</a:t>
            </a:r>
            <a:endParaRPr lang="en-US" sz="3200" b="1" dirty="0"/>
          </a:p>
          <a:p>
            <a:pPr algn="ctr">
              <a:lnSpc>
                <a:spcPct val="20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Ahdaryolai</a:t>
            </a:r>
            <a:r>
              <a:rPr lang="en-US" sz="3200" b="1" dirty="0"/>
              <a:t> </a:t>
            </a:r>
            <a:r>
              <a:rPr lang="en-US" sz="3200" b="1" dirty="0" err="1"/>
              <a:t>Jityera</a:t>
            </a:r>
            <a:r>
              <a:rPr lang="en-US" sz="3200" b="1" dirty="0"/>
              <a:t> </a:t>
            </a:r>
            <a:r>
              <a:rPr lang="en-US" sz="3200" b="1" dirty="0" err="1"/>
              <a:t>Anantako</a:t>
            </a:r>
            <a:r>
              <a:rPr lang="en-US" sz="3200" b="1" dirty="0"/>
              <a:t> Mahima </a:t>
            </a:r>
            <a:r>
              <a:rPr lang="en-US" sz="3200" b="1" dirty="0" err="1"/>
              <a:t>Chayo</a:t>
            </a:r>
            <a:r>
              <a:rPr lang="en-US" sz="3200" b="1" dirty="0"/>
              <a:t> Mero </a:t>
            </a:r>
            <a:r>
              <a:rPr lang="en-US" sz="3200" b="1" dirty="0" err="1"/>
              <a:t>Jiwanma</a:t>
            </a:r>
            <a:r>
              <a:rPr lang="en-US" sz="3200" b="1" dirty="0"/>
              <a:t> )2</a:t>
            </a:r>
          </a:p>
          <a:p>
            <a:pPr algn="ctr">
              <a:lnSpc>
                <a:spcPct val="20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00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0"/>
            <a:ext cx="12191435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अब घार्मिताले उठाउने छ मलाई</a:t>
            </a:r>
            <a:r>
              <a:rPr lang="en-US" sz="3000" b="1" dirty="0"/>
              <a:t>, </a:t>
            </a:r>
            <a:r>
              <a:rPr lang="ne-NP" sz="3000" b="1" dirty="0"/>
              <a:t>तपाईको बलियो हात समाउछु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Avha</a:t>
            </a:r>
            <a:r>
              <a:rPr lang="en-US" sz="3000" b="1" dirty="0"/>
              <a:t> </a:t>
            </a:r>
            <a:r>
              <a:rPr lang="en-US" sz="3000" b="1" dirty="0" err="1"/>
              <a:t>Darmiktaley</a:t>
            </a:r>
            <a:r>
              <a:rPr lang="en-US" sz="3000" b="1" dirty="0"/>
              <a:t> </a:t>
            </a:r>
            <a:r>
              <a:rPr lang="en-US" sz="3000" b="1" dirty="0" err="1"/>
              <a:t>Utaunai</a:t>
            </a:r>
            <a:r>
              <a:rPr lang="en-US" sz="3000" b="1" dirty="0"/>
              <a:t> Cha </a:t>
            </a:r>
            <a:r>
              <a:rPr lang="en-US" sz="3000" b="1" dirty="0" err="1"/>
              <a:t>Malai</a:t>
            </a:r>
            <a:r>
              <a:rPr lang="en-US" sz="3000" b="1" dirty="0"/>
              <a:t>, </a:t>
            </a:r>
            <a:r>
              <a:rPr lang="en-US" sz="3000" b="1" dirty="0" err="1"/>
              <a:t>Tapaiko</a:t>
            </a:r>
            <a:r>
              <a:rPr lang="en-US" sz="3000" b="1" dirty="0"/>
              <a:t> </a:t>
            </a:r>
            <a:r>
              <a:rPr lang="en-US" sz="3000" b="1" dirty="0" err="1"/>
              <a:t>Baliyo</a:t>
            </a:r>
            <a:r>
              <a:rPr lang="en-US" sz="3000" b="1" dirty="0"/>
              <a:t> </a:t>
            </a:r>
            <a:r>
              <a:rPr lang="en-US" sz="3000" b="1" dirty="0" err="1"/>
              <a:t>Haata</a:t>
            </a:r>
            <a:r>
              <a:rPr lang="en-US" sz="3000" b="1" dirty="0"/>
              <a:t> </a:t>
            </a:r>
            <a:r>
              <a:rPr lang="en-US" sz="3000" b="1" dirty="0" err="1"/>
              <a:t>Samauchu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हजार युद्द जित्ने तयारीमा हुन्छु</a:t>
            </a:r>
            <a:r>
              <a:rPr lang="en-US" sz="3000" b="1" dirty="0"/>
              <a:t>, </a:t>
            </a:r>
            <a:r>
              <a:rPr lang="ne-NP" sz="3000" b="1" dirty="0"/>
              <a:t>प्रशंसामा ह्रदय खोली रमाउछु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Haazar</a:t>
            </a:r>
            <a:r>
              <a:rPr lang="en-US" sz="3000" b="1" dirty="0"/>
              <a:t> </a:t>
            </a:r>
            <a:r>
              <a:rPr lang="en-US" sz="3000" b="1" dirty="0" err="1"/>
              <a:t>Uddha</a:t>
            </a:r>
            <a:r>
              <a:rPr lang="en-US" sz="3000" b="1" dirty="0"/>
              <a:t> </a:t>
            </a:r>
            <a:r>
              <a:rPr lang="en-US" sz="3000" b="1" dirty="0" err="1"/>
              <a:t>Jitnai</a:t>
            </a:r>
            <a:r>
              <a:rPr lang="en-US" sz="3000" b="1" dirty="0"/>
              <a:t> </a:t>
            </a:r>
            <a:r>
              <a:rPr lang="en-US" sz="3000" b="1" dirty="0" err="1"/>
              <a:t>Tyarima</a:t>
            </a:r>
            <a:r>
              <a:rPr lang="en-US" sz="3000" b="1" dirty="0"/>
              <a:t> </a:t>
            </a:r>
            <a:r>
              <a:rPr lang="en-US" sz="3000" b="1" dirty="0" err="1"/>
              <a:t>Hunchu</a:t>
            </a:r>
            <a:r>
              <a:rPr lang="en-US" sz="3000" b="1" dirty="0"/>
              <a:t>, </a:t>
            </a:r>
            <a:r>
              <a:rPr lang="en-US" sz="3000" b="1" dirty="0" err="1"/>
              <a:t>Pramshama</a:t>
            </a:r>
            <a:r>
              <a:rPr lang="en-US" sz="3000" b="1" dirty="0"/>
              <a:t> </a:t>
            </a:r>
            <a:r>
              <a:rPr lang="en-US" sz="3000" b="1" dirty="0" err="1"/>
              <a:t>Hridaye</a:t>
            </a:r>
            <a:r>
              <a:rPr lang="en-US" sz="3000" b="1" dirty="0"/>
              <a:t> Kohli </a:t>
            </a:r>
            <a:r>
              <a:rPr lang="en-US" sz="3000" b="1" dirty="0" err="1"/>
              <a:t>Ramauchu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ne-NP" sz="3000" b="1" dirty="0"/>
              <a:t>जीवन नदी छेउ रोपिएकै छु</a:t>
            </a:r>
            <a:r>
              <a:rPr lang="en-US" sz="3000" b="1" dirty="0"/>
              <a:t>, </a:t>
            </a:r>
            <a:r>
              <a:rPr lang="ne-NP" sz="3000" b="1" dirty="0"/>
              <a:t>यसैले विजयको गीत गाउछु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Jiwan</a:t>
            </a:r>
            <a:r>
              <a:rPr lang="en-US" sz="3000" b="1" dirty="0"/>
              <a:t> </a:t>
            </a:r>
            <a:r>
              <a:rPr lang="en-US" sz="3000" b="1" dirty="0" err="1"/>
              <a:t>Nadhi</a:t>
            </a:r>
            <a:r>
              <a:rPr lang="en-US" sz="3000" b="1" dirty="0"/>
              <a:t> </a:t>
            </a:r>
            <a:r>
              <a:rPr lang="en-US" sz="3000" b="1" dirty="0" err="1"/>
              <a:t>Cheu</a:t>
            </a:r>
            <a:r>
              <a:rPr lang="en-US" sz="3000" b="1" dirty="0"/>
              <a:t> </a:t>
            </a:r>
            <a:r>
              <a:rPr lang="en-US" sz="3000" b="1" dirty="0" err="1"/>
              <a:t>Ropiyekaichu</a:t>
            </a:r>
            <a:r>
              <a:rPr lang="en-US" sz="3000" b="1" dirty="0"/>
              <a:t>, </a:t>
            </a:r>
            <a:r>
              <a:rPr lang="en-US" sz="3000" b="1" dirty="0" err="1"/>
              <a:t>Yesailai</a:t>
            </a:r>
            <a:r>
              <a:rPr lang="en-US" sz="3000" b="1" dirty="0"/>
              <a:t> </a:t>
            </a:r>
            <a:r>
              <a:rPr lang="en-US" sz="3000" b="1" dirty="0" err="1"/>
              <a:t>Vijayko</a:t>
            </a:r>
            <a:r>
              <a:rPr lang="en-US" sz="3000" b="1" dirty="0"/>
              <a:t> </a:t>
            </a:r>
            <a:r>
              <a:rPr lang="en-US" sz="3000" b="1" dirty="0" err="1"/>
              <a:t>Geet</a:t>
            </a:r>
            <a:r>
              <a:rPr lang="en-US" sz="3000" b="1" dirty="0"/>
              <a:t> </a:t>
            </a:r>
            <a:r>
              <a:rPr lang="en-US" sz="3000" b="1" dirty="0" err="1"/>
              <a:t>Ghauchu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जीवन नदी छेउ रोपिएकै छु</a:t>
            </a:r>
            <a:r>
              <a:rPr lang="en-US" sz="3000" b="1" dirty="0"/>
              <a:t>, </a:t>
            </a:r>
            <a:r>
              <a:rPr lang="ne-NP" sz="3000" b="1" dirty="0"/>
              <a:t>यसैले आशाको गीत गाउछु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Jiwan</a:t>
            </a:r>
            <a:r>
              <a:rPr lang="en-US" sz="3000" b="1" dirty="0"/>
              <a:t> </a:t>
            </a:r>
            <a:r>
              <a:rPr lang="en-US" sz="3000" b="1" dirty="0" err="1"/>
              <a:t>Nadhi</a:t>
            </a:r>
            <a:r>
              <a:rPr lang="en-US" sz="3000" b="1" dirty="0"/>
              <a:t> </a:t>
            </a:r>
            <a:r>
              <a:rPr lang="en-US" sz="3000" b="1" dirty="0" err="1"/>
              <a:t>Cheu</a:t>
            </a:r>
            <a:r>
              <a:rPr lang="en-US" sz="3000" b="1" dirty="0"/>
              <a:t> </a:t>
            </a:r>
            <a:r>
              <a:rPr lang="en-US" sz="3000" b="1" dirty="0" err="1"/>
              <a:t>Ropiyekaichu</a:t>
            </a:r>
            <a:r>
              <a:rPr lang="en-US" sz="3000" b="1" dirty="0"/>
              <a:t>, </a:t>
            </a:r>
            <a:r>
              <a:rPr lang="en-US" sz="3000" b="1" dirty="0" err="1"/>
              <a:t>Yesailai</a:t>
            </a:r>
            <a:r>
              <a:rPr lang="en-US" sz="3000" b="1" dirty="0"/>
              <a:t> </a:t>
            </a:r>
            <a:r>
              <a:rPr lang="en-US" sz="3000" b="1" dirty="0" err="1"/>
              <a:t>Ashako</a:t>
            </a:r>
            <a:r>
              <a:rPr lang="en-US" sz="3000" b="1" dirty="0"/>
              <a:t> </a:t>
            </a:r>
            <a:r>
              <a:rPr lang="en-US" sz="3000" b="1" dirty="0" err="1"/>
              <a:t>Geet</a:t>
            </a:r>
            <a:r>
              <a:rPr lang="en-US" sz="3000" b="1" dirty="0"/>
              <a:t> </a:t>
            </a:r>
            <a:r>
              <a:rPr lang="en-US" sz="3000" b="1" dirty="0" err="1"/>
              <a:t>Ghauchu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अध्यारोलाई जितेर अन्नतको महिमा छायो मेरो जीवनमा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Ahdaryolai</a:t>
            </a:r>
            <a:r>
              <a:rPr lang="en-US" sz="3000" b="1" dirty="0"/>
              <a:t> </a:t>
            </a:r>
            <a:r>
              <a:rPr lang="en-US" sz="3000" b="1" dirty="0" err="1"/>
              <a:t>Jityera</a:t>
            </a:r>
            <a:r>
              <a:rPr lang="en-US" sz="3000" b="1" dirty="0"/>
              <a:t> </a:t>
            </a:r>
            <a:r>
              <a:rPr lang="en-US" sz="3000" b="1" dirty="0" err="1"/>
              <a:t>Anantako</a:t>
            </a:r>
            <a:r>
              <a:rPr lang="en-US" sz="3000" b="1" dirty="0"/>
              <a:t> Mahima, </a:t>
            </a:r>
            <a:r>
              <a:rPr lang="en-US" sz="3000" b="1" dirty="0" err="1"/>
              <a:t>Chayo</a:t>
            </a:r>
            <a:r>
              <a:rPr lang="en-US" sz="3000" b="1" dirty="0"/>
              <a:t> Mero </a:t>
            </a:r>
            <a:r>
              <a:rPr lang="en-US" sz="3000" b="1" dirty="0" err="1"/>
              <a:t>Jiwanma</a:t>
            </a:r>
            <a:r>
              <a:rPr lang="en-US" sz="3000" b="1" dirty="0"/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43246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72412" y="-545438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3252"/>
            <a:ext cx="12191435" cy="665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ne-NP" sz="3600" b="1" dirty="0"/>
              <a:t>शत्रुहरुको सामुन्ने मेरो भोजको मेज सजिन्छ 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Satruharuko</a:t>
            </a:r>
            <a:r>
              <a:rPr lang="en-US" sz="3600" b="1" dirty="0"/>
              <a:t> </a:t>
            </a:r>
            <a:r>
              <a:rPr lang="en-US" sz="3600" b="1" dirty="0" err="1"/>
              <a:t>Samunai</a:t>
            </a:r>
            <a:r>
              <a:rPr lang="en-US" sz="3600" b="1" dirty="0"/>
              <a:t> Mero, </a:t>
            </a:r>
            <a:r>
              <a:rPr lang="en-US" sz="3600" b="1" dirty="0" err="1"/>
              <a:t>Bhojko</a:t>
            </a:r>
            <a:r>
              <a:rPr lang="en-US" sz="3600" b="1" dirty="0"/>
              <a:t> </a:t>
            </a:r>
            <a:r>
              <a:rPr lang="en-US" sz="3600" b="1" dirty="0" err="1"/>
              <a:t>Meejha</a:t>
            </a:r>
            <a:r>
              <a:rPr lang="en-US" sz="3600" b="1" dirty="0"/>
              <a:t> </a:t>
            </a:r>
            <a:r>
              <a:rPr lang="en-US" sz="3600" b="1" dirty="0" err="1"/>
              <a:t>Sajhinchaha</a:t>
            </a:r>
            <a:r>
              <a:rPr lang="en-US" sz="36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दिनमा बादल रातमा आगोको खाँबो तपाई हुनुहुन्छ 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Dinama</a:t>
            </a:r>
            <a:r>
              <a:rPr lang="en-US" sz="3600" b="1" dirty="0"/>
              <a:t> Badal </a:t>
            </a:r>
            <a:r>
              <a:rPr lang="en-US" sz="3600" b="1" dirty="0" err="1"/>
              <a:t>Raatama</a:t>
            </a:r>
            <a:r>
              <a:rPr lang="en-US" sz="3600" b="1" dirty="0"/>
              <a:t> </a:t>
            </a:r>
            <a:r>
              <a:rPr lang="en-US" sz="3600" b="1" dirty="0" err="1"/>
              <a:t>Aghoko</a:t>
            </a:r>
            <a:r>
              <a:rPr lang="en-US" sz="3600" b="1" dirty="0"/>
              <a:t>,  </a:t>
            </a:r>
            <a:r>
              <a:rPr lang="en-US" sz="3600" b="1" dirty="0" err="1"/>
              <a:t>Khabo</a:t>
            </a:r>
            <a:r>
              <a:rPr lang="en-US" sz="3600" b="1" dirty="0"/>
              <a:t> </a:t>
            </a:r>
            <a:r>
              <a:rPr lang="en-US" sz="3600" b="1" dirty="0" err="1"/>
              <a:t>Tapai</a:t>
            </a:r>
            <a:r>
              <a:rPr lang="en-US" sz="3600" b="1" dirty="0"/>
              <a:t> </a:t>
            </a:r>
            <a:r>
              <a:rPr lang="en-US" sz="3600" b="1" dirty="0" err="1"/>
              <a:t>Hunuhuncha</a:t>
            </a:r>
            <a:r>
              <a:rPr lang="en-US" sz="36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ne-NP" sz="3600" b="1" dirty="0"/>
              <a:t>मैले हिड्ने गोरेटो तपाई</a:t>
            </a:r>
            <a:r>
              <a:rPr lang="en-US" sz="3600" b="1" dirty="0"/>
              <a:t>, </a:t>
            </a:r>
            <a:r>
              <a:rPr lang="ne-NP" sz="3600" b="1" dirty="0"/>
              <a:t>बिसाउने चौतारी हो तपाई )२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Maile</a:t>
            </a:r>
            <a:r>
              <a:rPr lang="en-US" sz="3600" b="1" dirty="0"/>
              <a:t> </a:t>
            </a:r>
            <a:r>
              <a:rPr lang="en-US" sz="3600" b="1" dirty="0" err="1"/>
              <a:t>Hidnai</a:t>
            </a:r>
            <a:r>
              <a:rPr lang="en-US" sz="3600" b="1" dirty="0"/>
              <a:t> </a:t>
            </a:r>
            <a:r>
              <a:rPr lang="en-US" sz="3600" b="1" dirty="0" err="1"/>
              <a:t>Goraetoko</a:t>
            </a:r>
            <a:r>
              <a:rPr lang="en-US" sz="3600" b="1" dirty="0"/>
              <a:t> </a:t>
            </a:r>
            <a:r>
              <a:rPr lang="en-US" sz="3600" b="1" dirty="0" err="1"/>
              <a:t>Tapai</a:t>
            </a:r>
            <a:r>
              <a:rPr lang="en-US" sz="3600" b="1" dirty="0"/>
              <a:t> </a:t>
            </a:r>
            <a:r>
              <a:rPr lang="en-US" sz="3600" b="1" dirty="0" err="1"/>
              <a:t>Bisaunai</a:t>
            </a:r>
            <a:r>
              <a:rPr lang="en-US" sz="3600" b="1" dirty="0"/>
              <a:t> </a:t>
            </a:r>
            <a:r>
              <a:rPr lang="en-US" sz="3600" b="1" dirty="0" err="1"/>
              <a:t>Chautari</a:t>
            </a:r>
            <a:r>
              <a:rPr lang="en-US" sz="3600" b="1" dirty="0"/>
              <a:t> </a:t>
            </a:r>
            <a:r>
              <a:rPr lang="en-US" sz="3600" b="1" dirty="0" err="1"/>
              <a:t>Hau</a:t>
            </a:r>
            <a:r>
              <a:rPr lang="en-US" sz="3600" b="1" dirty="0"/>
              <a:t> </a:t>
            </a:r>
            <a:r>
              <a:rPr lang="en-US" sz="3600" b="1" dirty="0" err="1"/>
              <a:t>Tapai</a:t>
            </a:r>
            <a:r>
              <a:rPr lang="en-US" sz="36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600" b="1" dirty="0"/>
              <a:t>बिहानीको सूर्य......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Bihaniko</a:t>
            </a:r>
            <a:r>
              <a:rPr lang="en-US" sz="3600" b="1" dirty="0"/>
              <a:t> Surya </a:t>
            </a:r>
            <a:r>
              <a:rPr lang="en-US" sz="3600" b="1" dirty="0" err="1"/>
              <a:t>Jastai</a:t>
            </a:r>
            <a:r>
              <a:rPr lang="en-US" sz="3600" b="1" dirty="0"/>
              <a:t> </a:t>
            </a:r>
            <a:r>
              <a:rPr lang="en-US" sz="3600" b="1" dirty="0" err="1"/>
              <a:t>Tapaiko</a:t>
            </a:r>
            <a:r>
              <a:rPr lang="en-US" sz="3600" b="1" dirty="0"/>
              <a:t>.......</a:t>
            </a:r>
          </a:p>
        </p:txBody>
      </p:sp>
    </p:spTree>
    <p:extLst>
      <p:ext uri="{BB962C8B-B14F-4D97-AF65-F5344CB8AC3E}">
        <p14:creationId xmlns:p14="http://schemas.microsoft.com/office/powerpoint/2010/main" val="615006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224</Words>
  <Application>Microsoft Macintosh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2021-10-19T00:57:25Z</dcterms:created>
  <dcterms:modified xsi:type="dcterms:W3CDTF">2021-10-19T00:58:34Z</dcterms:modified>
</cp:coreProperties>
</file>