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67" r:id="rId2"/>
    <p:sldId id="266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1297"/>
    <p:restoredTop sz="95775"/>
  </p:normalViewPr>
  <p:slideViewPr>
    <p:cSldViewPr snapToGrid="0" snapToObjects="1">
      <p:cViewPr varScale="1">
        <p:scale>
          <a:sx n="97" d="100"/>
          <a:sy n="97" d="100"/>
        </p:scale>
        <p:origin x="208" y="8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0C8E81-577F-D04F-B737-9B51108FFBE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52C72D2-732E-3F49-ACAC-C19CF9E1182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B630229-0796-C643-971B-14B1DFAA89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DED21-5BAB-5C46-9DFC-B7EF7323B933}" type="datetimeFigureOut">
              <a:rPr lang="en-US" smtClean="0"/>
              <a:t>9/11/21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9FD429F-9E7D-F242-BBE4-1967722951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E000210-896B-AD43-A91B-08C870E7E8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92523F-EC09-5742-AB25-FCFD56ADDD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49636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CBBD8C-8B05-B045-A4FA-900AA7E4ED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FEA600-1741-B24A-861F-6BC0A7FCA76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A945191-3A79-4644-BF45-CB2C0813B0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DED21-5BAB-5C46-9DFC-B7EF7323B933}" type="datetimeFigureOut">
              <a:rPr lang="en-US" smtClean="0"/>
              <a:t>9/11/21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09476A-2D61-E447-B055-F4DC01EB44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F28B7D-8F11-A74E-9602-F7AB1FE347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92523F-EC09-5742-AB25-FCFD56ADDD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43793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DF9871-A01F-004F-BFE8-667FB19F23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5982BE8-6A8F-1F4B-9E94-2276DDCD807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2D3AAD4-7B24-1A40-8936-B5D28D7B2C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DED21-5BAB-5C46-9DFC-B7EF7323B933}" type="datetimeFigureOut">
              <a:rPr lang="en-US" smtClean="0"/>
              <a:t>9/11/21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96A4A3-E991-8C40-A68D-5B9520AE6F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8A9F841-EBD5-C74F-AC25-D442B0A3CF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92523F-EC09-5742-AB25-FCFD56ADDD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41727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964030-8EE7-CB4D-B1F1-9344E1C744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88E8E3-D250-F245-940C-9E1FD5A89B4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A4BE177-B39C-BE49-8102-CF063807C04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4B4F4B7-21E9-D241-885F-C0840DBB6A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DED21-5BAB-5C46-9DFC-B7EF7323B933}" type="datetimeFigureOut">
              <a:rPr lang="en-US" smtClean="0"/>
              <a:t>9/11/21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EE9E6CB-EB6A-BF40-A358-DD7A079CA7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B270F7B-5E64-4A44-B9F6-5E98CD6513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92523F-EC09-5742-AB25-FCFD56ADDD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71751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7DA79B-CE90-8D46-A83E-D0458498A5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DD9C814-A3A3-6948-A064-AA75AF20AF0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CD2C8DF-DB99-B04A-AF73-031A52E88FB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2431DE5-57FE-8D48-B646-33B86134678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1B5C7B2-4C8A-8840-BFC8-B8A30448955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104AF9C-811B-1344-8E18-23D69CB8FD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DED21-5BAB-5C46-9DFC-B7EF7323B933}" type="datetimeFigureOut">
              <a:rPr lang="en-US" smtClean="0"/>
              <a:t>9/11/21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92B2CBC-C0F3-E044-BEAB-EC87650954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FE8EA6A-6161-5D4A-8A95-EE949A076F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92523F-EC09-5742-AB25-FCFD56ADDD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41907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0CF43B-325B-F149-B2A0-62745966F2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DDCD0E4-6B5A-D547-B511-7A64FE52D3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DED21-5BAB-5C46-9DFC-B7EF7323B933}" type="datetimeFigureOut">
              <a:rPr lang="en-US" smtClean="0"/>
              <a:t>9/11/21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69C61DE-19F6-4147-B208-2C68119546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6018CB3-8413-A047-BCF2-5EDF17E9FF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92523F-EC09-5742-AB25-FCFD56ADDD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30772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B649F3D-D073-E54C-B98B-6F5DC1CE2C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DED21-5BAB-5C46-9DFC-B7EF7323B933}" type="datetimeFigureOut">
              <a:rPr lang="en-US" smtClean="0"/>
              <a:t>9/11/21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F8A0407-02C1-984B-B32A-818131C711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DCA0A90-9D22-384A-A311-3125A0D0F7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92523F-EC09-5742-AB25-FCFD56ADDD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51461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51A9A4-C7B9-1B4F-8FD6-716072CA9C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300619-B6A0-EE47-9FD8-E70EFD0AB4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D59B7C1-4FB7-A44F-9487-8D2AE61FAD5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D165B88-C654-F540-AA72-CA02069AF1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DED21-5BAB-5C46-9DFC-B7EF7323B933}" type="datetimeFigureOut">
              <a:rPr lang="en-US" smtClean="0"/>
              <a:t>9/11/21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FD11492-5AFB-874C-B869-97C73E41B9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17C73F9-1B50-1045-9C71-2A149C5A85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92523F-EC09-5742-AB25-FCFD56ADDD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59851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24B361-0423-314E-BEDD-AA0601FCC0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62C6D17-3F0D-AA4C-8D67-5A39B9C90F8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8EAA0EF-A217-D841-98EE-90AE5D052B1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158C8EA-18EB-774C-873C-AE21F79323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DED21-5BAB-5C46-9DFC-B7EF7323B933}" type="datetimeFigureOut">
              <a:rPr lang="en-US" smtClean="0"/>
              <a:t>9/11/21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4B8A019-2B58-FC49-AF24-1207715829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5FDC804-4283-7642-9F39-54AD848F35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92523F-EC09-5742-AB25-FCFD56ADDD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58320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193FB3-445C-B44B-8FE0-9C3043D5F1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F5549CE-41B4-B14C-ACA6-D2ACCDCCA17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31FA6B7-A469-7F47-8CE6-9A8DCD8BD1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DED21-5BAB-5C46-9DFC-B7EF7323B933}" type="datetimeFigureOut">
              <a:rPr lang="en-US" smtClean="0"/>
              <a:t>9/11/21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9F0AB4-5059-2341-A133-AB8F587F15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7843E84-0955-6B42-A9BF-4C62519862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92523F-EC09-5742-AB25-FCFD56ADDD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24463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3B12F4E-F57B-264B-932D-91DC2FDC2D6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FCF7700-2C2D-A84D-A795-109C448C4D5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912FF69-109C-5448-A723-5EE15503AA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DED21-5BAB-5C46-9DFC-B7EF7323B933}" type="datetimeFigureOut">
              <a:rPr lang="en-US" smtClean="0"/>
              <a:t>9/11/21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2DF58F2-C132-C94B-A9E3-A73EAC85AC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8EA7358-F80C-0149-A712-9BB437F1FD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92523F-EC09-5742-AB25-FCFD56ADDD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705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5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B6421F0-F21D-B046-A455-701891CE27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E3F422-472D-4043-AACA-0CD1A7898F8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4B73658-B78D-5949-96B3-1B1032FB59C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5DED21-5BAB-5C46-9DFC-B7EF7323B933}" type="datetimeFigureOut">
              <a:rPr lang="en-US" smtClean="0"/>
              <a:t>9/11/21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44D030C-7CFC-7840-ABF2-62B431E1CD5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C5A783B-AD70-3746-A615-F6F13D06920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92523F-EC09-5742-AB25-FCFD56ADDD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70195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59CC10-47AA-214E-89C5-35EF93B5B07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35683"/>
            <a:ext cx="12192000" cy="6822317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br>
              <a:rPr lang="en-US" sz="3000" dirty="0"/>
            </a:br>
            <a:r>
              <a:rPr lang="en-US" sz="3000" b="1" dirty="0"/>
              <a:t> </a:t>
            </a:r>
            <a:br>
              <a:rPr lang="en-US" sz="3000" dirty="0"/>
            </a:br>
            <a:r>
              <a:rPr lang="en-US" sz="3000" b="1" dirty="0"/>
              <a:t>(</a:t>
            </a:r>
            <a:r>
              <a:rPr lang="ne-NP" sz="3000" b="1" dirty="0"/>
              <a:t>विजय भन मण्डली उनको राज्य आएको छ </a:t>
            </a:r>
            <a:br>
              <a:rPr lang="en-US" sz="3000" b="1" dirty="0"/>
            </a:br>
            <a:r>
              <a:rPr lang="en-US" sz="3000" b="1" dirty="0">
                <a:latin typeface="+mn-lt"/>
              </a:rPr>
              <a:t>( </a:t>
            </a:r>
            <a:r>
              <a:rPr lang="en-US" sz="3000" b="1" dirty="0" err="1">
                <a:latin typeface="+mn-lt"/>
              </a:rPr>
              <a:t>Bijay</a:t>
            </a:r>
            <a:r>
              <a:rPr lang="en-US" sz="3000" b="1" dirty="0">
                <a:latin typeface="+mn-lt"/>
              </a:rPr>
              <a:t> </a:t>
            </a:r>
            <a:r>
              <a:rPr lang="en-US" sz="3000" b="1" dirty="0" err="1">
                <a:latin typeface="+mn-lt"/>
              </a:rPr>
              <a:t>Bhana</a:t>
            </a:r>
            <a:r>
              <a:rPr lang="en-US" sz="3000" b="1" dirty="0">
                <a:latin typeface="+mn-lt"/>
              </a:rPr>
              <a:t> </a:t>
            </a:r>
            <a:r>
              <a:rPr lang="en-US" sz="3000" b="1" dirty="0" err="1">
                <a:latin typeface="+mn-lt"/>
              </a:rPr>
              <a:t>Mandali</a:t>
            </a:r>
            <a:r>
              <a:rPr lang="en-US" sz="3000" b="1" dirty="0">
                <a:latin typeface="+mn-lt"/>
              </a:rPr>
              <a:t>, </a:t>
            </a:r>
            <a:r>
              <a:rPr lang="en-US" sz="3000" b="1" dirty="0" err="1">
                <a:latin typeface="+mn-lt"/>
              </a:rPr>
              <a:t>Unko</a:t>
            </a:r>
            <a:r>
              <a:rPr lang="en-US" sz="3000" b="1" dirty="0">
                <a:latin typeface="+mn-lt"/>
              </a:rPr>
              <a:t> Rajya </a:t>
            </a:r>
            <a:r>
              <a:rPr lang="en-US" sz="3000" b="1" dirty="0" err="1">
                <a:latin typeface="+mn-lt"/>
              </a:rPr>
              <a:t>Aaeko</a:t>
            </a:r>
            <a:r>
              <a:rPr lang="en-US" sz="3000" b="1" dirty="0">
                <a:latin typeface="+mn-lt"/>
              </a:rPr>
              <a:t> </a:t>
            </a:r>
            <a:r>
              <a:rPr lang="en-US" sz="3000" b="1" dirty="0" err="1">
                <a:latin typeface="+mn-lt"/>
              </a:rPr>
              <a:t>Chha</a:t>
            </a:r>
            <a:r>
              <a:rPr lang="en-US" sz="3000" b="1" dirty="0">
                <a:latin typeface="+mn-lt"/>
              </a:rPr>
              <a:t> </a:t>
            </a:r>
            <a:br>
              <a:rPr lang="en-US" sz="3000" b="1" dirty="0"/>
            </a:br>
            <a:r>
              <a:rPr lang="ne-NP" sz="3000" b="1" dirty="0"/>
              <a:t>येशु हाम्रो माजामा मवहवमत बनुभएको छ) २</a:t>
            </a:r>
            <a:br>
              <a:rPr lang="en-US" sz="3000" b="1" dirty="0"/>
            </a:br>
            <a:r>
              <a:rPr lang="en-US" sz="3000" b="1" dirty="0" err="1">
                <a:latin typeface="+mn-lt"/>
              </a:rPr>
              <a:t>Yeshu</a:t>
            </a:r>
            <a:r>
              <a:rPr lang="en-US" sz="3000" b="1" dirty="0">
                <a:latin typeface="+mn-lt"/>
              </a:rPr>
              <a:t> </a:t>
            </a:r>
            <a:r>
              <a:rPr lang="en-US" sz="3000" b="1" dirty="0" err="1">
                <a:latin typeface="+mn-lt"/>
              </a:rPr>
              <a:t>Hamro</a:t>
            </a:r>
            <a:r>
              <a:rPr lang="en-US" sz="3000" b="1" dirty="0">
                <a:latin typeface="+mn-lt"/>
              </a:rPr>
              <a:t> </a:t>
            </a:r>
            <a:r>
              <a:rPr lang="en-US" sz="3000" b="1" dirty="0" err="1">
                <a:latin typeface="+mn-lt"/>
              </a:rPr>
              <a:t>Majhama</a:t>
            </a:r>
            <a:r>
              <a:rPr lang="en-US" sz="3000" b="1" dirty="0">
                <a:latin typeface="+mn-lt"/>
              </a:rPr>
              <a:t>, </a:t>
            </a:r>
            <a:r>
              <a:rPr lang="en-US" sz="3000" b="1" dirty="0" err="1">
                <a:latin typeface="+mn-lt"/>
              </a:rPr>
              <a:t>Mahimit</a:t>
            </a:r>
            <a:r>
              <a:rPr lang="en-US" sz="3000" b="1" dirty="0">
                <a:latin typeface="+mn-lt"/>
              </a:rPr>
              <a:t> </a:t>
            </a:r>
            <a:r>
              <a:rPr lang="en-US" sz="3000" b="1" dirty="0" err="1">
                <a:latin typeface="+mn-lt"/>
              </a:rPr>
              <a:t>Bannu</a:t>
            </a:r>
            <a:r>
              <a:rPr lang="en-US" sz="3000" b="1" dirty="0">
                <a:latin typeface="+mn-lt"/>
              </a:rPr>
              <a:t> </a:t>
            </a:r>
            <a:r>
              <a:rPr lang="en-US" sz="3000" b="1" dirty="0" err="1">
                <a:latin typeface="+mn-lt"/>
              </a:rPr>
              <a:t>Vaeko</a:t>
            </a:r>
            <a:r>
              <a:rPr lang="en-US" sz="3000" b="1" dirty="0">
                <a:latin typeface="+mn-lt"/>
              </a:rPr>
              <a:t> </a:t>
            </a:r>
            <a:r>
              <a:rPr lang="en-US" sz="3000" b="1" dirty="0" err="1">
                <a:latin typeface="+mn-lt"/>
              </a:rPr>
              <a:t>Chha</a:t>
            </a:r>
            <a:r>
              <a:rPr lang="en-US" sz="3000" b="1" dirty="0">
                <a:latin typeface="+mn-lt"/>
              </a:rPr>
              <a:t> )2</a:t>
            </a:r>
            <a:br>
              <a:rPr lang="en-US" sz="3000" b="1" dirty="0"/>
            </a:br>
            <a:r>
              <a:rPr lang="en-US" sz="3000" b="1" dirty="0"/>
              <a:t>(</a:t>
            </a:r>
            <a:r>
              <a:rPr lang="ne-NP" sz="3000" b="1" dirty="0"/>
              <a:t>हात उठाई सॉरर खोली आनन्दले गाहेदेउ</a:t>
            </a:r>
            <a:br>
              <a:rPr lang="en-US" sz="3000" b="1" dirty="0"/>
            </a:br>
            <a:r>
              <a:rPr lang="en-US" sz="3000" b="1" dirty="0">
                <a:latin typeface="+mn-lt"/>
              </a:rPr>
              <a:t>( Hat </a:t>
            </a:r>
            <a:r>
              <a:rPr lang="en-US" sz="3000" b="1" dirty="0" err="1">
                <a:latin typeface="+mn-lt"/>
              </a:rPr>
              <a:t>Uthai</a:t>
            </a:r>
            <a:r>
              <a:rPr lang="en-US" sz="3000" b="1" dirty="0">
                <a:latin typeface="+mn-lt"/>
              </a:rPr>
              <a:t> Shor </a:t>
            </a:r>
            <a:r>
              <a:rPr lang="en-US" sz="3000" b="1" dirty="0" err="1">
                <a:latin typeface="+mn-lt"/>
              </a:rPr>
              <a:t>Kholi</a:t>
            </a:r>
            <a:r>
              <a:rPr lang="en-US" sz="3000" b="1" dirty="0">
                <a:latin typeface="+mn-lt"/>
              </a:rPr>
              <a:t> </a:t>
            </a:r>
            <a:r>
              <a:rPr lang="en-US" sz="3000" b="1" dirty="0" err="1">
                <a:latin typeface="+mn-lt"/>
              </a:rPr>
              <a:t>Aanandale</a:t>
            </a:r>
            <a:r>
              <a:rPr lang="en-US" sz="3000" b="1" dirty="0">
                <a:latin typeface="+mn-lt"/>
              </a:rPr>
              <a:t> </a:t>
            </a:r>
            <a:r>
              <a:rPr lang="en-US" sz="3000" b="1" dirty="0" err="1">
                <a:latin typeface="+mn-lt"/>
              </a:rPr>
              <a:t>Gaideu</a:t>
            </a:r>
            <a:r>
              <a:rPr lang="ne-NP" sz="3000" b="1" dirty="0">
                <a:latin typeface="+mn-lt"/>
              </a:rPr>
              <a:t> </a:t>
            </a:r>
            <a:br>
              <a:rPr lang="en-US" sz="3000" b="1" dirty="0"/>
            </a:br>
            <a:r>
              <a:rPr lang="ne-NP" sz="3000" b="1" dirty="0"/>
              <a:t>एकतामा एउटे प्रेममा येशु नाउमा अहेदेउ) २ </a:t>
            </a:r>
            <a:br>
              <a:rPr lang="en-US" sz="3000" b="1" dirty="0"/>
            </a:br>
            <a:r>
              <a:rPr lang="ne-NP" sz="3000" b="1" dirty="0"/>
              <a:t>हो हो हो...... </a:t>
            </a:r>
            <a:br>
              <a:rPr lang="en-US" sz="3000" b="1" dirty="0"/>
            </a:br>
            <a:r>
              <a:rPr lang="en-US" sz="3000" b="1" dirty="0" err="1">
                <a:latin typeface="+mn-lt"/>
              </a:rPr>
              <a:t>Ekatama</a:t>
            </a:r>
            <a:r>
              <a:rPr lang="en-US" sz="3000" b="1" dirty="0">
                <a:latin typeface="+mn-lt"/>
              </a:rPr>
              <a:t> </a:t>
            </a:r>
            <a:r>
              <a:rPr lang="en-US" sz="3000" b="1" dirty="0" err="1">
                <a:latin typeface="+mn-lt"/>
              </a:rPr>
              <a:t>Eutai</a:t>
            </a:r>
            <a:r>
              <a:rPr lang="en-US" sz="3000" b="1" dirty="0">
                <a:latin typeface="+mn-lt"/>
              </a:rPr>
              <a:t> </a:t>
            </a:r>
            <a:r>
              <a:rPr lang="en-US" sz="3000" b="1" dirty="0" err="1">
                <a:latin typeface="+mn-lt"/>
              </a:rPr>
              <a:t>PremMa</a:t>
            </a:r>
            <a:r>
              <a:rPr lang="en-US" sz="3000" b="1" dirty="0">
                <a:latin typeface="+mn-lt"/>
              </a:rPr>
              <a:t> </a:t>
            </a:r>
            <a:r>
              <a:rPr lang="en-US" sz="3000" b="1" dirty="0" err="1">
                <a:latin typeface="+mn-lt"/>
              </a:rPr>
              <a:t>Yeshu</a:t>
            </a:r>
            <a:r>
              <a:rPr lang="en-US" sz="3000" b="1" dirty="0">
                <a:latin typeface="+mn-lt"/>
              </a:rPr>
              <a:t> </a:t>
            </a:r>
            <a:r>
              <a:rPr lang="en-US" sz="3000" b="1" dirty="0" err="1">
                <a:latin typeface="+mn-lt"/>
              </a:rPr>
              <a:t>Nauma</a:t>
            </a:r>
            <a:r>
              <a:rPr lang="en-US" sz="3000" b="1" dirty="0">
                <a:latin typeface="+mn-lt"/>
              </a:rPr>
              <a:t> </a:t>
            </a:r>
            <a:r>
              <a:rPr lang="en-US" sz="3000" b="1" dirty="0" err="1">
                <a:latin typeface="+mn-lt"/>
              </a:rPr>
              <a:t>Aaideu</a:t>
            </a:r>
            <a:r>
              <a:rPr lang="en-US" sz="3000" b="1" dirty="0">
                <a:latin typeface="+mn-lt"/>
              </a:rPr>
              <a:t> )2</a:t>
            </a:r>
            <a:br>
              <a:rPr lang="en-US" sz="3000" b="1" dirty="0">
                <a:latin typeface="+mn-lt"/>
              </a:rPr>
            </a:br>
            <a:r>
              <a:rPr lang="en-US" sz="3000" b="1" dirty="0">
                <a:latin typeface="+mn-lt"/>
              </a:rPr>
              <a:t>Ho…</a:t>
            </a:r>
            <a:r>
              <a:rPr lang="en-US" sz="3000" b="1" dirty="0" err="1">
                <a:latin typeface="+mn-lt"/>
              </a:rPr>
              <a:t>Hoo</a:t>
            </a:r>
            <a:r>
              <a:rPr lang="en-US" sz="3000" b="1" dirty="0">
                <a:latin typeface="+mn-lt"/>
              </a:rPr>
              <a:t>…Ho…</a:t>
            </a:r>
            <a:r>
              <a:rPr lang="en-US" sz="3000" b="1" dirty="0" err="1">
                <a:latin typeface="+mn-lt"/>
              </a:rPr>
              <a:t>Hoo</a:t>
            </a:r>
            <a:r>
              <a:rPr lang="en-US" sz="3000" b="1" dirty="0">
                <a:latin typeface="+mn-lt"/>
              </a:rPr>
              <a:t>..</a:t>
            </a:r>
          </a:p>
        </p:txBody>
      </p:sp>
    </p:spTree>
    <p:extLst>
      <p:ext uri="{BB962C8B-B14F-4D97-AF65-F5344CB8AC3E}">
        <p14:creationId xmlns:p14="http://schemas.microsoft.com/office/powerpoint/2010/main" val="9941454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59CC10-47AA-214E-89C5-35EF93B5B07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34104"/>
            <a:ext cx="12192000" cy="6823896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en-US" sz="3000" b="1" dirty="0"/>
              <a:t>(</a:t>
            </a:r>
            <a:r>
              <a:rPr lang="ne-NP" sz="3000" b="1" dirty="0"/>
              <a:t>उनको बचनको शक्तिले बन्दन्हारू खोवलएको छ</a:t>
            </a:r>
            <a:br>
              <a:rPr lang="en-US" sz="3000" b="1" dirty="0"/>
            </a:br>
            <a:r>
              <a:rPr lang="en-US" sz="3000" b="1" dirty="0">
                <a:latin typeface="+mn-lt"/>
              </a:rPr>
              <a:t>( </a:t>
            </a:r>
            <a:r>
              <a:rPr lang="en-US" sz="3000" b="1" dirty="0" err="1">
                <a:latin typeface="+mn-lt"/>
              </a:rPr>
              <a:t>Unako</a:t>
            </a:r>
            <a:r>
              <a:rPr lang="en-US" sz="3000" b="1" dirty="0">
                <a:latin typeface="+mn-lt"/>
              </a:rPr>
              <a:t> </a:t>
            </a:r>
            <a:r>
              <a:rPr lang="en-US" sz="3000" b="1" dirty="0" err="1">
                <a:latin typeface="+mn-lt"/>
              </a:rPr>
              <a:t>Bachanko</a:t>
            </a:r>
            <a:r>
              <a:rPr lang="en-US" sz="3000" b="1" dirty="0">
                <a:latin typeface="+mn-lt"/>
              </a:rPr>
              <a:t> </a:t>
            </a:r>
            <a:r>
              <a:rPr lang="en-US" sz="3000" b="1" dirty="0" err="1">
                <a:latin typeface="+mn-lt"/>
              </a:rPr>
              <a:t>Shaktile</a:t>
            </a:r>
            <a:r>
              <a:rPr lang="en-US" sz="3000" b="1" dirty="0">
                <a:latin typeface="+mn-lt"/>
              </a:rPr>
              <a:t> </a:t>
            </a:r>
            <a:r>
              <a:rPr lang="en-US" sz="3000" b="1" dirty="0" err="1">
                <a:latin typeface="+mn-lt"/>
              </a:rPr>
              <a:t>Bandhanharu</a:t>
            </a:r>
            <a:r>
              <a:rPr lang="en-US" sz="3000" b="1" dirty="0">
                <a:latin typeface="+mn-lt"/>
              </a:rPr>
              <a:t> </a:t>
            </a:r>
            <a:r>
              <a:rPr lang="en-US" sz="3000" b="1" dirty="0" err="1">
                <a:latin typeface="+mn-lt"/>
              </a:rPr>
              <a:t>Kholieko</a:t>
            </a:r>
            <a:r>
              <a:rPr lang="en-US" sz="3000" b="1" dirty="0">
                <a:latin typeface="+mn-lt"/>
              </a:rPr>
              <a:t> </a:t>
            </a:r>
            <a:r>
              <a:rPr lang="en-US" sz="3000" b="1" dirty="0" err="1">
                <a:latin typeface="+mn-lt"/>
              </a:rPr>
              <a:t>Chha</a:t>
            </a:r>
            <a:r>
              <a:rPr lang="ne-NP" sz="3000" b="1" dirty="0">
                <a:latin typeface="+mn-lt"/>
              </a:rPr>
              <a:t> </a:t>
            </a:r>
            <a:br>
              <a:rPr lang="en-US" sz="3000" b="1" dirty="0"/>
            </a:br>
            <a:r>
              <a:rPr lang="ne-NP" sz="3000" b="1" dirty="0"/>
              <a:t>मेरो थवकत आत्माले नयााँ उमंग पाएको छ) २</a:t>
            </a:r>
            <a:br>
              <a:rPr lang="en-US" sz="3000" b="1" dirty="0"/>
            </a:br>
            <a:r>
              <a:rPr lang="en-US" sz="3000" b="1" dirty="0">
                <a:latin typeface="+mn-lt"/>
              </a:rPr>
              <a:t>Mero </a:t>
            </a:r>
            <a:r>
              <a:rPr lang="en-US" sz="3000" b="1" dirty="0" err="1">
                <a:latin typeface="+mn-lt"/>
              </a:rPr>
              <a:t>Thakit</a:t>
            </a:r>
            <a:r>
              <a:rPr lang="en-US" sz="3000" b="1" dirty="0">
                <a:latin typeface="+mn-lt"/>
              </a:rPr>
              <a:t> </a:t>
            </a:r>
            <a:r>
              <a:rPr lang="en-US" sz="3000" b="1" dirty="0" err="1">
                <a:latin typeface="+mn-lt"/>
              </a:rPr>
              <a:t>Aatmale</a:t>
            </a:r>
            <a:r>
              <a:rPr lang="en-US" sz="3000" b="1" dirty="0">
                <a:latin typeface="+mn-lt"/>
              </a:rPr>
              <a:t> </a:t>
            </a:r>
            <a:r>
              <a:rPr lang="en-US" sz="3000" b="1" dirty="0" err="1">
                <a:latin typeface="+mn-lt"/>
              </a:rPr>
              <a:t>Naya</a:t>
            </a:r>
            <a:r>
              <a:rPr lang="en-US" sz="3000" b="1" dirty="0">
                <a:latin typeface="+mn-lt"/>
              </a:rPr>
              <a:t> </a:t>
            </a:r>
            <a:r>
              <a:rPr lang="en-US" sz="3000" b="1" dirty="0" err="1">
                <a:latin typeface="+mn-lt"/>
              </a:rPr>
              <a:t>Umanga</a:t>
            </a:r>
            <a:r>
              <a:rPr lang="en-US" sz="3000" b="1" dirty="0">
                <a:latin typeface="+mn-lt"/>
              </a:rPr>
              <a:t> </a:t>
            </a:r>
            <a:r>
              <a:rPr lang="en-US" sz="3000" b="1" dirty="0" err="1">
                <a:latin typeface="+mn-lt"/>
              </a:rPr>
              <a:t>Paeko</a:t>
            </a:r>
            <a:r>
              <a:rPr lang="en-US" sz="3000" b="1" dirty="0">
                <a:latin typeface="+mn-lt"/>
              </a:rPr>
              <a:t> </a:t>
            </a:r>
            <a:r>
              <a:rPr lang="en-US" sz="3000" b="1" dirty="0" err="1">
                <a:latin typeface="+mn-lt"/>
              </a:rPr>
              <a:t>Chha</a:t>
            </a:r>
            <a:r>
              <a:rPr lang="en-US" sz="3000" b="1" dirty="0">
                <a:latin typeface="+mn-lt"/>
              </a:rPr>
              <a:t>)2</a:t>
            </a:r>
            <a:r>
              <a:rPr lang="ne-NP" sz="3000" b="1" dirty="0">
                <a:latin typeface="+mn-lt"/>
              </a:rPr>
              <a:t> </a:t>
            </a:r>
            <a:br>
              <a:rPr lang="en-US" sz="3000" b="1" dirty="0"/>
            </a:br>
            <a:r>
              <a:rPr lang="en-US" sz="3000" b="1" dirty="0"/>
              <a:t>(</a:t>
            </a:r>
            <a:r>
              <a:rPr lang="ne-NP" sz="3000" b="1" dirty="0"/>
              <a:t>ताली बजाई खुट्टा हल्ई आनन्दले नाचीदेउ</a:t>
            </a:r>
            <a:br>
              <a:rPr lang="en-US" sz="3000" b="1" dirty="0"/>
            </a:br>
            <a:r>
              <a:rPr lang="en-US" sz="3000" b="1" dirty="0">
                <a:latin typeface="+mn-lt"/>
              </a:rPr>
              <a:t>( </a:t>
            </a:r>
            <a:r>
              <a:rPr lang="en-US" sz="3000" b="1" dirty="0" err="1">
                <a:latin typeface="+mn-lt"/>
              </a:rPr>
              <a:t>Tali</a:t>
            </a:r>
            <a:r>
              <a:rPr lang="en-US" sz="3000" b="1" dirty="0">
                <a:latin typeface="+mn-lt"/>
              </a:rPr>
              <a:t> </a:t>
            </a:r>
            <a:r>
              <a:rPr lang="en-US" sz="3000" b="1" dirty="0" err="1">
                <a:latin typeface="+mn-lt"/>
              </a:rPr>
              <a:t>Bajai</a:t>
            </a:r>
            <a:r>
              <a:rPr lang="en-US" sz="3000" b="1" dirty="0">
                <a:latin typeface="+mn-lt"/>
              </a:rPr>
              <a:t> </a:t>
            </a:r>
            <a:r>
              <a:rPr lang="en-US" sz="3000" b="1" dirty="0" err="1">
                <a:latin typeface="+mn-lt"/>
              </a:rPr>
              <a:t>Khutta</a:t>
            </a:r>
            <a:r>
              <a:rPr lang="en-US" sz="3000" b="1" dirty="0">
                <a:latin typeface="+mn-lt"/>
              </a:rPr>
              <a:t> </a:t>
            </a:r>
            <a:r>
              <a:rPr lang="en-US" sz="3000" b="1" dirty="0" err="1">
                <a:latin typeface="+mn-lt"/>
              </a:rPr>
              <a:t>Hallai</a:t>
            </a:r>
            <a:r>
              <a:rPr lang="en-US" sz="3000" b="1" dirty="0">
                <a:latin typeface="+mn-lt"/>
              </a:rPr>
              <a:t> </a:t>
            </a:r>
            <a:r>
              <a:rPr lang="en-US" sz="3000" b="1" dirty="0" err="1">
                <a:latin typeface="+mn-lt"/>
              </a:rPr>
              <a:t>Aanandale</a:t>
            </a:r>
            <a:r>
              <a:rPr lang="en-US" sz="3000" b="1" dirty="0">
                <a:latin typeface="+mn-lt"/>
              </a:rPr>
              <a:t> </a:t>
            </a:r>
            <a:r>
              <a:rPr lang="en-US" sz="3000" b="1" dirty="0" err="1">
                <a:latin typeface="+mn-lt"/>
              </a:rPr>
              <a:t>Nachideu</a:t>
            </a:r>
            <a:r>
              <a:rPr lang="ne-NP" sz="3000" b="1" dirty="0">
                <a:latin typeface="+mn-lt"/>
              </a:rPr>
              <a:t> </a:t>
            </a:r>
            <a:br>
              <a:rPr lang="en-US" sz="3000" b="1" dirty="0"/>
            </a:br>
            <a:r>
              <a:rPr lang="ne-NP" sz="3000" b="1" dirty="0"/>
              <a:t>एकतामा एउतै प्रेममा ख्रीष्ट नाता गासीदेउ) २ हो हो हो.......</a:t>
            </a:r>
            <a:br>
              <a:rPr lang="en-US" sz="3000" b="1" dirty="0"/>
            </a:br>
            <a:r>
              <a:rPr lang="en-US" sz="3000" b="1" dirty="0" err="1">
                <a:latin typeface="+mn-lt"/>
              </a:rPr>
              <a:t>Ekatama</a:t>
            </a:r>
            <a:r>
              <a:rPr lang="en-US" sz="3000" b="1" dirty="0">
                <a:latin typeface="+mn-lt"/>
              </a:rPr>
              <a:t> </a:t>
            </a:r>
            <a:r>
              <a:rPr lang="en-US" sz="3000" b="1" dirty="0" err="1">
                <a:latin typeface="+mn-lt"/>
              </a:rPr>
              <a:t>Eutai</a:t>
            </a:r>
            <a:r>
              <a:rPr lang="en-US" sz="3000" b="1" dirty="0">
                <a:latin typeface="+mn-lt"/>
              </a:rPr>
              <a:t> </a:t>
            </a:r>
            <a:r>
              <a:rPr lang="en-US" sz="3000" b="1" dirty="0" err="1">
                <a:latin typeface="+mn-lt"/>
              </a:rPr>
              <a:t>PremMa</a:t>
            </a:r>
            <a:r>
              <a:rPr lang="en-US" sz="3000" b="1" dirty="0">
                <a:latin typeface="+mn-lt"/>
              </a:rPr>
              <a:t> </a:t>
            </a:r>
            <a:r>
              <a:rPr lang="en-US" sz="3000" b="1" dirty="0" err="1">
                <a:latin typeface="+mn-lt"/>
              </a:rPr>
              <a:t>Khristiya</a:t>
            </a:r>
            <a:r>
              <a:rPr lang="en-US" sz="3000" b="1" dirty="0">
                <a:latin typeface="+mn-lt"/>
              </a:rPr>
              <a:t> Nata </a:t>
            </a:r>
            <a:r>
              <a:rPr lang="en-US" sz="3000" b="1" dirty="0" err="1">
                <a:latin typeface="+mn-lt"/>
              </a:rPr>
              <a:t>Gansideu</a:t>
            </a:r>
            <a:r>
              <a:rPr lang="en-US" sz="3000" b="1" dirty="0">
                <a:latin typeface="+mn-lt"/>
              </a:rPr>
              <a:t>)2</a:t>
            </a:r>
            <a:br>
              <a:rPr lang="en-US" sz="3000" b="1" dirty="0">
                <a:latin typeface="+mn-lt"/>
              </a:rPr>
            </a:br>
            <a:r>
              <a:rPr lang="en-US" sz="3000" b="1" dirty="0">
                <a:latin typeface="+mn-lt"/>
              </a:rPr>
              <a:t>Ho..</a:t>
            </a:r>
            <a:r>
              <a:rPr lang="en-US" sz="3000" b="1" dirty="0" err="1">
                <a:latin typeface="+mn-lt"/>
              </a:rPr>
              <a:t>Hoo</a:t>
            </a:r>
            <a:r>
              <a:rPr lang="en-US" sz="3000" b="1" dirty="0">
                <a:latin typeface="+mn-lt"/>
              </a:rPr>
              <a:t>..Ho..</a:t>
            </a:r>
            <a:r>
              <a:rPr lang="en-US" sz="3000" b="1" dirty="0" err="1">
                <a:latin typeface="+mn-lt"/>
              </a:rPr>
              <a:t>Hoo</a:t>
            </a:r>
            <a:br>
              <a:rPr lang="en-US" sz="3000" b="1" dirty="0">
                <a:latin typeface="+mn-lt"/>
              </a:rPr>
            </a:br>
            <a:r>
              <a:rPr lang="en-US" sz="3000" b="1" dirty="0">
                <a:latin typeface="+mn-lt"/>
              </a:rPr>
              <a:t>( Lai Bari Lai </a:t>
            </a:r>
            <a:r>
              <a:rPr lang="en-US" sz="3000" b="1" dirty="0" err="1">
                <a:latin typeface="+mn-lt"/>
              </a:rPr>
              <a:t>bari</a:t>
            </a:r>
            <a:r>
              <a:rPr lang="en-US" sz="3000" b="1" dirty="0">
                <a:latin typeface="+mn-lt"/>
              </a:rPr>
              <a:t> Lai Bari Lai </a:t>
            </a:r>
            <a:r>
              <a:rPr lang="en-US" sz="3000" b="1" dirty="0" err="1">
                <a:latin typeface="+mn-lt"/>
              </a:rPr>
              <a:t>LaiLai</a:t>
            </a:r>
            <a:r>
              <a:rPr lang="en-US" sz="3000" b="1" dirty="0">
                <a:latin typeface="+mn-lt"/>
              </a:rPr>
              <a:t> </a:t>
            </a:r>
            <a:r>
              <a:rPr lang="en-US" sz="3000" b="1" dirty="0" err="1">
                <a:latin typeface="+mn-lt"/>
              </a:rPr>
              <a:t>bari</a:t>
            </a:r>
            <a:r>
              <a:rPr lang="en-US" sz="3000" b="1" dirty="0">
                <a:latin typeface="+mn-lt"/>
              </a:rPr>
              <a:t> Lai Bari Lai Bari Lai )2</a:t>
            </a:r>
            <a:endParaRPr lang="en-US" sz="3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7563803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188</Words>
  <Application>Microsoft Macintosh PowerPoint</Application>
  <PresentationFormat>Widescreen</PresentationFormat>
  <Paragraphs>2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Arial</vt:lpstr>
      <vt:lpstr>Calibri</vt:lpstr>
      <vt:lpstr>Calibri Light</vt:lpstr>
      <vt:lpstr>Times New Roman</vt:lpstr>
      <vt:lpstr>Office Theme</vt:lpstr>
      <vt:lpstr>   (विजय भन मण्डली उनको राज्य आएको छ  ( Bijay Bhana Mandali, Unko Rajya Aaeko Chha  येशु हाम्रो माजामा मवहवमत बनुभएको छ) २ Yeshu Hamro Majhama, Mahimit Bannu Vaeko Chha )2 (हात उठाई सॉरर खोली आनन्दले गाहेदेउ ( Hat Uthai Shor Kholi Aanandale Gaideu  एकतामा एउटे प्रेममा येशु नाउमा अहेदेउ) २  हो हो हो......  Ekatama Eutai PremMa Yeshu Nauma Aaideu )2 Ho…Hoo…Ho…Hoo..</vt:lpstr>
      <vt:lpstr>(उनको बचनको शक्तिले बन्दन्हारू खोवलएको छ ( Unako Bachanko Shaktile Bandhanharu Kholieko Chha  मेरो थवकत आत्माले नयााँ उमंग पाएको छ) २ Mero Thakit Aatmale Naya Umanga Paeko Chha)2  (ताली बजाई खुट्टा हल्ई आनन्दले नाचीदेउ ( Tali Bajai Khutta Hallai Aanandale Nachideu  एकतामा एउतै प्रेममा ख्रीष्ट नाता गासीदेउ) २ हो हो हो....... Ekatama Eutai PremMa Khristiya Nata Gansideu)2 Ho..Hoo..Ho..Hoo ( Lai Bari Lai bari Lai Bari Lai LaiLai bari Lai Bari Lai Bari Lai )2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  (विजय भन मण्डली उनको राज्य आएको छ  ( Bijay Bhana Mandali, Unko Rajya Aaeko Chha  येशु हाम्रो माजामा मवहवमत बनुभएको छ) २ Yeshu Hamro Majhama, Mahimit Bannu Vaeko Chha )2 (हात उठाई सॉरर खोली आनन्दले गाहेदेउ ( Hat Uthai Shor Kholi Aanandale Gaideu  एकतामा एउटे प्रेममा येशु नाउमा अहेदेउ) २  हो हो हो......  Ekatama Eutai PremMa Yeshu Nauma Aaideu )2 Ho…Hoo…Ho…Hoo..</dc:title>
  <dc:creator>Bhuwan Basnet</dc:creator>
  <cp:lastModifiedBy>Bhuwan Basnet</cp:lastModifiedBy>
  <cp:revision>2</cp:revision>
  <dcterms:created xsi:type="dcterms:W3CDTF">2021-09-12T01:47:15Z</dcterms:created>
  <dcterms:modified xsi:type="dcterms:W3CDTF">2021-09-12T01:50:20Z</dcterms:modified>
</cp:coreProperties>
</file>