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4" r:id="rId2"/>
    <p:sldId id="38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61"/>
    <p:restoredTop sz="95775"/>
  </p:normalViewPr>
  <p:slideViewPr>
    <p:cSldViewPr snapToGrid="0" snapToObjects="1">
      <p:cViewPr varScale="1">
        <p:scale>
          <a:sx n="55" d="100"/>
          <a:sy n="55" d="100"/>
        </p:scale>
        <p:origin x="192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BF12-B05C-8241-952F-48C67D38F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80F264-54A1-0948-9866-143C8853A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656A8-E3D0-1241-80C3-B416B53B4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105B4-E013-194F-BDFC-D6BBB940E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3882F-645C-F24B-B3F7-08C294436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9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0B45-4CB7-A740-9946-CC9788E4C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992EC-1D7B-0841-88FE-72825B118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082C9-19D0-3247-B843-295E5D01C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F3838-4D7E-B049-9FB0-25AFB0B3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0E32B-1E08-7242-B8E3-8013A7A41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08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F7CC5-FB3F-944F-8C2E-11630DA8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D228C-9F7E-7C47-ABF1-7281098D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92F34-80DA-084F-8AEB-C1A162962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94996-9715-C945-B52D-D868B1481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06CDB-A6DD-8445-8337-2C08EFD6C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90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25649-51FB-034F-BF30-84DE9CC3E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4BC38-0865-9142-A94C-FD43F0055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8A89F-C0C3-3D40-9C21-A59E1D1FF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2E441-0CF1-D648-94C8-5B191E9E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B1AE4-C8D8-C64A-A096-3125BE3C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39592-7E78-5445-9B4F-5F1E342D4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03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D221-EAB4-8C41-BE27-FBFE8488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E42A4D-E462-3A46-A213-CE391204D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F38FA-B7B3-4A40-8CE1-0512452BDA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3D7D4-220C-7544-A185-7A4DA07065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26A04-767D-D94D-8F03-8BC926B86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0441B8-BDFC-6E4D-9DCA-13614D7C6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8267E-7ED6-2445-A2DB-84D2E6CAB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28D0D0-BC9B-9F4E-AD5B-CF6E5C52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2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0DD8-6103-6A4B-89DD-33D148AE1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B420BA-1B38-A341-9B05-12A3DF37F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6AF1DA-E5E1-7F48-AE54-C11236AE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594BB-7556-374E-912A-8829C230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96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11751-1338-BE42-85FA-A9D945D28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66CC9B-F44D-E946-BFB3-96E3399F0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8B08-F2BA-B142-A26C-5B040876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6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8E39-C200-154E-B603-45D81DEAE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C41DB-CBB9-D642-8FEB-57E292E6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CD1E9-12F8-E741-B23E-B14144243A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2B21DC-AF3E-1945-854A-DB18ED9ED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8AD7B-BFA5-A845-882E-F156EE9E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47964-8F50-F94D-935B-D47F4BF76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2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B479-A821-354D-8715-942D284CE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40916B-F07D-B54B-87D3-6188BF04F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68797-F228-D449-A3AD-2AB310C1F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622EF-74E9-0C45-B6C9-A3A10BF6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9E28F-5ABB-4D45-8039-351E1381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3EBC05-0A09-D048-85D9-4CFABF9AE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87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63D61-AAED-2A4D-AF4B-318327E16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6F58B-F570-344F-927A-C2581F16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3ED27-C38B-9F41-821B-F192A70F3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2734E-28F0-AC45-8622-C184C6030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843F4-AA85-404F-BD41-A8EED5C7A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7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781613-5BD1-C84C-9D92-D24AE1E2E6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347F7-E898-8048-AE5F-97DC49943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877F8-85B8-9E41-B9F5-EE7C950D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EE82-ED83-0D4F-940D-9710916BF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26AC6-F4F0-3F42-9945-D0EF1E00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3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C8D825-D569-9644-90B0-98405837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8BDEA-A2CE-E64A-A4E1-7CDB75973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A60EA-5CA9-F943-B262-8F16347F8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A19E3-6A8E-9F47-8616-76E60B2D400C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208C0-0EED-0F4A-8967-66B7080C7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4A4B5-42C5-D94B-9F9A-B4E934234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F271D-1713-204D-A344-50E6A8C62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1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0"/>
            <a:ext cx="12191435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Blessing and Honor Glory and Power, Be unto the ancient of days 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From every nation All of creation Bow before the ancient of days 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Every tongue in heaven and earth Shall declare 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Your glory Every knee shall bow at Your throne In worship 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You will be exalted, oh God And Your kingdom shall not pass away Oh ancient of days</a:t>
            </a:r>
            <a:endParaRPr lang="en-US" sz="3600" b="1" spc="300" dirty="0"/>
          </a:p>
        </p:txBody>
      </p:sp>
    </p:spTree>
    <p:extLst>
      <p:ext uri="{BB962C8B-B14F-4D97-AF65-F5344CB8AC3E}">
        <p14:creationId xmlns:p14="http://schemas.microsoft.com/office/powerpoint/2010/main" val="1954975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551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i="0" dirty="0">
                <a:solidFill>
                  <a:srgbClr val="050505"/>
                </a:solidFill>
                <a:effectLst/>
              </a:rPr>
              <a:t>Your kingdom shall reign over all the earth (sing unto) Sing unto the ancient of days </a:t>
            </a:r>
          </a:p>
          <a:p>
            <a:pPr algn="ctr">
              <a:lnSpc>
                <a:spcPct val="150000"/>
              </a:lnSpc>
            </a:pPr>
            <a:r>
              <a:rPr lang="en-US" sz="4800" b="1" i="0" dirty="0">
                <a:solidFill>
                  <a:srgbClr val="050505"/>
                </a:solidFill>
                <a:effectLst/>
              </a:rPr>
              <a:t>For none can compare to Your matchless worth (sing) Sing unto the ancient of days (every tongue)</a:t>
            </a:r>
            <a:endParaRPr lang="en-US" sz="4800" b="1" spc="300" dirty="0"/>
          </a:p>
        </p:txBody>
      </p:sp>
    </p:spTree>
    <p:extLst>
      <p:ext uri="{BB962C8B-B14F-4D97-AF65-F5344CB8AC3E}">
        <p14:creationId xmlns:p14="http://schemas.microsoft.com/office/powerpoint/2010/main" val="100915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</Words>
  <Application>Microsoft Macintosh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2021-09-11T18:22:17Z</dcterms:created>
  <dcterms:modified xsi:type="dcterms:W3CDTF">2021-09-11T18:25:18Z</dcterms:modified>
</cp:coreProperties>
</file>